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5" r:id="rId1"/>
  </p:sldMasterIdLst>
  <p:notesMasterIdLst>
    <p:notesMasterId r:id="rId10"/>
  </p:notesMasterIdLst>
  <p:sldIdLst>
    <p:sldId id="602" r:id="rId2"/>
    <p:sldId id="613" r:id="rId3"/>
    <p:sldId id="605" r:id="rId4"/>
    <p:sldId id="606" r:id="rId5"/>
    <p:sldId id="608" r:id="rId6"/>
    <p:sldId id="609" r:id="rId7"/>
    <p:sldId id="610" r:id="rId8"/>
    <p:sldId id="61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8F2"/>
    <a:srgbClr val="7F7F7F"/>
    <a:srgbClr val="5C2583"/>
    <a:srgbClr val="A35ED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5268" autoAdjust="0"/>
  </p:normalViewPr>
  <p:slideViewPr>
    <p:cSldViewPr snapToGrid="0" snapToObjects="1" showGuides="1">
      <p:cViewPr varScale="1">
        <p:scale>
          <a:sx n="113" d="100"/>
          <a:sy n="113" d="100"/>
        </p:scale>
        <p:origin x="342" y="114"/>
      </p:cViewPr>
      <p:guideLst>
        <p:guide orient="horz" pos="2160"/>
        <p:guide pos="3840"/>
      </p:guideLst>
    </p:cSldViewPr>
  </p:slideViewPr>
  <p:notesTextViewPr>
    <p:cViewPr>
      <p:scale>
        <a:sx n="400" d="100"/>
        <a:sy n="4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image.spreadshirtmedia.net/image-server/v1/products/T1459A839PA4459PT28X0Y11D301363212W10000H7880Cx000000/views/1,width=1200,height=630,appearanceId=839,backgroundColor=F2F2F2/ordner-icon-akten-buero-symbol-sticker.jpg" TargetMode="External"/><Relationship Id="rId1" Type="http://schemas.openxmlformats.org/officeDocument/2006/relationships/image" Target="../media/image2.jpg"/><Relationship Id="rId4" Type="http://schemas.openxmlformats.org/officeDocument/2006/relationships/hyperlink" Target="https://static.vecteezy.com/system/resources/previews/016/135/344/non_2x/interior-of-work-desks-computer-files-chair-image-graphic-icon-logo-design-abstract-concept-stock-can-be-used-as-a-symbol-related-to-interior-or-tech-vector.jpg" TargetMode="External"/></Relationships>
</file>

<file path=ppt/diagrams/_rels/data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image" Target="../media/image4.png"/></Relationships>
</file>

<file path=ppt/diagrams/_rels/data4.xml.rels><?xml version="1.0" encoding="UTF-8" standalone="yes"?>
<Relationships xmlns="http://schemas.openxmlformats.org/package/2006/relationships"><Relationship Id="rId3" Type="http://schemas.openxmlformats.org/officeDocument/2006/relationships/hyperlink" Target="mailto:verwaltungszusammenlegung@ekhn.de" TargetMode="External"/><Relationship Id="rId2" Type="http://schemas.openxmlformats.org/officeDocument/2006/relationships/hyperlink" Target="https://www.ekhn.de/themen/ekhn2030/ekhn2030-nachrichten/ekhn2030-verwaltungszusammenlegung-im-nachbarschaftsraum" TargetMode="External"/><Relationship Id="rId1" Type="http://schemas.openxmlformats.org/officeDocument/2006/relationships/hyperlink" Target="mailto:Annerose.Petry@ekhn.de" TargetMode="External"/><Relationship Id="rId5" Type="http://schemas.openxmlformats.org/officeDocument/2006/relationships/hyperlink" Target="https://www.ipos-ekhn.de/zentrale-konfliktberatungsstelle-der-ekhn" TargetMode="External"/><Relationship Id="rId4" Type="http://schemas.openxmlformats.org/officeDocument/2006/relationships/hyperlink" Target="https://www.ipos-ekhn.de/" TargetMode="External"/></Relationships>
</file>

<file path=ppt/diagrams/_rels/drawing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_rels/drawing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image" Target="../media/image4.png"/></Relationships>
</file>

<file path=ppt/diagrams/_rels/drawing4.xml.rels><?xml version="1.0" encoding="UTF-8" standalone="yes"?>
<Relationships xmlns="http://schemas.openxmlformats.org/package/2006/relationships"><Relationship Id="rId3" Type="http://schemas.openxmlformats.org/officeDocument/2006/relationships/hyperlink" Target="https://www.ipos-ekhn.de/" TargetMode="External"/><Relationship Id="rId2" Type="http://schemas.openxmlformats.org/officeDocument/2006/relationships/hyperlink" Target="https://www.ipos-ekhn.de/zentrale-konfliktberatungsstelle-der-ekhn" TargetMode="External"/><Relationship Id="rId1" Type="http://schemas.openxmlformats.org/officeDocument/2006/relationships/hyperlink" Target="mailto:Annerose.Petry@ekhn.de" TargetMode="External"/><Relationship Id="rId5" Type="http://schemas.openxmlformats.org/officeDocument/2006/relationships/hyperlink" Target="mailto:verwaltungszusammenlegung@ekhn.de" TargetMode="External"/><Relationship Id="rId4" Type="http://schemas.openxmlformats.org/officeDocument/2006/relationships/hyperlink" Target="https://www.ekhn.de/themen/ekhn2030/ekhn2030-nachrichten/ekhn2030-verwaltungszusammenlegung-im-nachbarschaftsraum"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FC9269-A0B4-428A-A221-1828668C7DE6}" type="doc">
      <dgm:prSet loTypeId="urn:microsoft.com/office/officeart/2005/8/layout/vList3" loCatId="picture" qsTypeId="urn:microsoft.com/office/officeart/2005/8/quickstyle/simple1" qsCatId="simple" csTypeId="urn:microsoft.com/office/officeart/2005/8/colors/colorful2" csCatId="colorful" phldr="1"/>
      <dgm:spPr/>
    </dgm:pt>
    <dgm:pt modelId="{39CF80BD-A6A0-419C-9571-7D66F53C88C8}">
      <dgm:prSet phldrT="[Text]"/>
      <dgm:spPr/>
      <dgm:t>
        <a:bodyPr/>
        <a:lstStyle/>
        <a:p>
          <a:r>
            <a:rPr lang="de-DE" dirty="0"/>
            <a:t>Akten- und Archivsortierung</a:t>
          </a:r>
        </a:p>
      </dgm:t>
    </dgm:pt>
    <dgm:pt modelId="{AC634E9B-714B-43C2-B475-11AC31B71D57}" type="parTrans" cxnId="{17BBC707-99E9-4DAD-907E-A968FC0937CC}">
      <dgm:prSet/>
      <dgm:spPr/>
      <dgm:t>
        <a:bodyPr/>
        <a:lstStyle/>
        <a:p>
          <a:endParaRPr lang="de-DE"/>
        </a:p>
      </dgm:t>
    </dgm:pt>
    <dgm:pt modelId="{D7B2B2AB-911D-43A0-8E83-74EAAF27CD9A}" type="sibTrans" cxnId="{17BBC707-99E9-4DAD-907E-A968FC0937CC}">
      <dgm:prSet/>
      <dgm:spPr/>
      <dgm:t>
        <a:bodyPr/>
        <a:lstStyle/>
        <a:p>
          <a:endParaRPr lang="de-DE"/>
        </a:p>
      </dgm:t>
    </dgm:pt>
    <dgm:pt modelId="{08AAE104-D3CA-4395-9559-05A0C1012E6C}">
      <dgm:prSet phldrT="[Text]"/>
      <dgm:spPr/>
      <dgm:t>
        <a:bodyPr/>
        <a:lstStyle/>
        <a:p>
          <a:r>
            <a:rPr lang="de-DE" dirty="0"/>
            <a:t>Bestandsaufnahme und IT</a:t>
          </a:r>
        </a:p>
      </dgm:t>
    </dgm:pt>
    <dgm:pt modelId="{CC0ABEF6-7ABE-4429-BD84-930C752147A8}" type="parTrans" cxnId="{6BC13F56-3E07-4AB2-9EEF-ED5838D36004}">
      <dgm:prSet/>
      <dgm:spPr/>
      <dgm:t>
        <a:bodyPr/>
        <a:lstStyle/>
        <a:p>
          <a:endParaRPr lang="de-DE"/>
        </a:p>
      </dgm:t>
    </dgm:pt>
    <dgm:pt modelId="{A11183A8-AAA8-4CC2-A997-FA133EB03670}" type="sibTrans" cxnId="{6BC13F56-3E07-4AB2-9EEF-ED5838D36004}">
      <dgm:prSet/>
      <dgm:spPr/>
      <dgm:t>
        <a:bodyPr/>
        <a:lstStyle/>
        <a:p>
          <a:endParaRPr lang="de-DE"/>
        </a:p>
      </dgm:t>
    </dgm:pt>
    <dgm:pt modelId="{F1D7B620-4132-4525-BD6C-DEDB269BC87D}" type="pres">
      <dgm:prSet presAssocID="{98FC9269-A0B4-428A-A221-1828668C7DE6}" presName="linearFlow" presStyleCnt="0">
        <dgm:presLayoutVars>
          <dgm:dir/>
          <dgm:resizeHandles val="exact"/>
        </dgm:presLayoutVars>
      </dgm:prSet>
      <dgm:spPr/>
    </dgm:pt>
    <dgm:pt modelId="{CAC25AB9-E168-4CB5-A667-101F9B7B13C1}" type="pres">
      <dgm:prSet presAssocID="{39CF80BD-A6A0-419C-9571-7D66F53C88C8}" presName="composite" presStyleCnt="0"/>
      <dgm:spPr/>
    </dgm:pt>
    <dgm:pt modelId="{47B13B0B-E0A4-4C5B-B1D9-B78F94FC6835}" type="pres">
      <dgm:prSet presAssocID="{39CF80BD-A6A0-419C-9571-7D66F53C88C8}" presName="imgShp" presStyleLbl="fgImgPlace1" presStyleIdx="0" presStyleCnt="2"/>
      <dgm:spPr>
        <a:blipFill>
          <a:blip xmlns:r="http://schemas.openxmlformats.org/officeDocument/2006/relationships" r:embed="rId1">
            <a:duotone>
              <a:schemeClr val="accent1">
                <a:shade val="45000"/>
                <a:satMod val="135000"/>
              </a:schemeClr>
              <a:prstClr val="white"/>
            </a:duotone>
          </a:blip>
          <a:srcRect/>
          <a:stretch>
            <a:fillRect l="-45000" r="-45000"/>
          </a:stretch>
        </a:blipFill>
      </dgm:spPr>
      <dgm:extLst>
        <a:ext uri="{E40237B7-FDA0-4F09-8148-C483321AD2D9}">
          <dgm14:cNvPr xmlns:dgm14="http://schemas.microsoft.com/office/drawing/2010/diagram" id="0" name="">
            <a:hlinkClick xmlns:r="http://schemas.openxmlformats.org/officeDocument/2006/relationships" r:id="rId2"/>
          </dgm14:cNvPr>
        </a:ext>
      </dgm:extLst>
    </dgm:pt>
    <dgm:pt modelId="{2A370AC2-6850-40B9-A648-3FC250F6B3EC}" type="pres">
      <dgm:prSet presAssocID="{39CF80BD-A6A0-419C-9571-7D66F53C88C8}" presName="txShp" presStyleLbl="node1" presStyleIdx="0" presStyleCnt="2" custLinFactNeighborX="-256">
        <dgm:presLayoutVars>
          <dgm:bulletEnabled val="1"/>
        </dgm:presLayoutVars>
      </dgm:prSet>
      <dgm:spPr/>
    </dgm:pt>
    <dgm:pt modelId="{8400BE68-6802-4207-9D78-88C15B4980CF}" type="pres">
      <dgm:prSet presAssocID="{D7B2B2AB-911D-43A0-8E83-74EAAF27CD9A}" presName="spacing" presStyleCnt="0"/>
      <dgm:spPr/>
    </dgm:pt>
    <dgm:pt modelId="{37758EEB-ABF1-489A-A301-57C02F793CBC}" type="pres">
      <dgm:prSet presAssocID="{08AAE104-D3CA-4395-9559-05A0C1012E6C}" presName="composite" presStyleCnt="0"/>
      <dgm:spPr/>
    </dgm:pt>
    <dgm:pt modelId="{87812AF0-F84D-4316-8B89-4E67CC9DBC74}" type="pres">
      <dgm:prSet presAssocID="{08AAE104-D3CA-4395-9559-05A0C1012E6C}" presName="imgShp" presStyleLbl="fgImgPlace1" presStyleIdx="1" presStyleCnt="2"/>
      <dgm:spPr>
        <a:blipFill>
          <a:blip xmlns:r="http://schemas.openxmlformats.org/officeDocument/2006/relationships" r:embed="rId3">
            <a:duotone>
              <a:schemeClr val="accent1">
                <a:shade val="45000"/>
                <a:satMod val="135000"/>
              </a:schemeClr>
              <a:prstClr val="white"/>
            </a:duotone>
          </a:blip>
          <a:srcRect/>
          <a:stretch>
            <a:fillRect/>
          </a:stretch>
        </a:blipFill>
      </dgm:spPr>
      <dgm:extLst>
        <a:ext uri="{E40237B7-FDA0-4F09-8148-C483321AD2D9}">
          <dgm14:cNvPr xmlns:dgm14="http://schemas.microsoft.com/office/drawing/2010/diagram" id="0" name="">
            <a:hlinkClick xmlns:r="http://schemas.openxmlformats.org/officeDocument/2006/relationships" r:id="rId4"/>
          </dgm14:cNvPr>
        </a:ext>
      </dgm:extLst>
    </dgm:pt>
    <dgm:pt modelId="{92E6FFB0-C49E-4EA2-A488-1D251E23266D}" type="pres">
      <dgm:prSet presAssocID="{08AAE104-D3CA-4395-9559-05A0C1012E6C}" presName="txShp" presStyleLbl="node1" presStyleIdx="1" presStyleCnt="2">
        <dgm:presLayoutVars>
          <dgm:bulletEnabled val="1"/>
        </dgm:presLayoutVars>
      </dgm:prSet>
      <dgm:spPr/>
    </dgm:pt>
  </dgm:ptLst>
  <dgm:cxnLst>
    <dgm:cxn modelId="{17BBC707-99E9-4DAD-907E-A968FC0937CC}" srcId="{98FC9269-A0B4-428A-A221-1828668C7DE6}" destId="{39CF80BD-A6A0-419C-9571-7D66F53C88C8}" srcOrd="0" destOrd="0" parTransId="{AC634E9B-714B-43C2-B475-11AC31B71D57}" sibTransId="{D7B2B2AB-911D-43A0-8E83-74EAAF27CD9A}"/>
    <dgm:cxn modelId="{9EA6B141-3072-420C-B027-C1DE3FBAE079}" type="presOf" srcId="{98FC9269-A0B4-428A-A221-1828668C7DE6}" destId="{F1D7B620-4132-4525-BD6C-DEDB269BC87D}" srcOrd="0" destOrd="0" presId="urn:microsoft.com/office/officeart/2005/8/layout/vList3"/>
    <dgm:cxn modelId="{6BC13F56-3E07-4AB2-9EEF-ED5838D36004}" srcId="{98FC9269-A0B4-428A-A221-1828668C7DE6}" destId="{08AAE104-D3CA-4395-9559-05A0C1012E6C}" srcOrd="1" destOrd="0" parTransId="{CC0ABEF6-7ABE-4429-BD84-930C752147A8}" sibTransId="{A11183A8-AAA8-4CC2-A997-FA133EB03670}"/>
    <dgm:cxn modelId="{55564DDE-3755-402A-BC78-BD5474646DE8}" type="presOf" srcId="{08AAE104-D3CA-4395-9559-05A0C1012E6C}" destId="{92E6FFB0-C49E-4EA2-A488-1D251E23266D}" srcOrd="0" destOrd="0" presId="urn:microsoft.com/office/officeart/2005/8/layout/vList3"/>
    <dgm:cxn modelId="{A54DA5E7-F201-4773-A84D-2ECD1277EE07}" type="presOf" srcId="{39CF80BD-A6A0-419C-9571-7D66F53C88C8}" destId="{2A370AC2-6850-40B9-A648-3FC250F6B3EC}" srcOrd="0" destOrd="0" presId="urn:microsoft.com/office/officeart/2005/8/layout/vList3"/>
    <dgm:cxn modelId="{EB0945DE-631C-4393-B249-76D5C1B14846}" type="presParOf" srcId="{F1D7B620-4132-4525-BD6C-DEDB269BC87D}" destId="{CAC25AB9-E168-4CB5-A667-101F9B7B13C1}" srcOrd="0" destOrd="0" presId="urn:microsoft.com/office/officeart/2005/8/layout/vList3"/>
    <dgm:cxn modelId="{A19DBC57-F212-4998-B920-8C7698AD7B58}" type="presParOf" srcId="{CAC25AB9-E168-4CB5-A667-101F9B7B13C1}" destId="{47B13B0B-E0A4-4C5B-B1D9-B78F94FC6835}" srcOrd="0" destOrd="0" presId="urn:microsoft.com/office/officeart/2005/8/layout/vList3"/>
    <dgm:cxn modelId="{83EB014A-7D97-4D96-BEA4-4DE1F033DD25}" type="presParOf" srcId="{CAC25AB9-E168-4CB5-A667-101F9B7B13C1}" destId="{2A370AC2-6850-40B9-A648-3FC250F6B3EC}" srcOrd="1" destOrd="0" presId="urn:microsoft.com/office/officeart/2005/8/layout/vList3"/>
    <dgm:cxn modelId="{0D334529-40AD-48B1-8A1A-B6E7D1B40BA3}" type="presParOf" srcId="{F1D7B620-4132-4525-BD6C-DEDB269BC87D}" destId="{8400BE68-6802-4207-9D78-88C15B4980CF}" srcOrd="1" destOrd="0" presId="urn:microsoft.com/office/officeart/2005/8/layout/vList3"/>
    <dgm:cxn modelId="{BF949F4C-9222-430C-8595-181B87F94C6D}" type="presParOf" srcId="{F1D7B620-4132-4525-BD6C-DEDB269BC87D}" destId="{37758EEB-ABF1-489A-A301-57C02F793CBC}" srcOrd="2" destOrd="0" presId="urn:microsoft.com/office/officeart/2005/8/layout/vList3"/>
    <dgm:cxn modelId="{F0981F67-A1E4-4DA8-BF83-74BBC97CF6D7}" type="presParOf" srcId="{37758EEB-ABF1-489A-A301-57C02F793CBC}" destId="{87812AF0-F84D-4316-8B89-4E67CC9DBC74}" srcOrd="0" destOrd="0" presId="urn:microsoft.com/office/officeart/2005/8/layout/vList3"/>
    <dgm:cxn modelId="{A1EC7B61-F0B2-4EA9-B4E1-58544013A89E}" type="presParOf" srcId="{37758EEB-ABF1-489A-A301-57C02F793CBC}" destId="{92E6FFB0-C49E-4EA2-A488-1D251E23266D}"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5081CE-185B-425A-9E02-465B672D7E61}" type="doc">
      <dgm:prSet loTypeId="urn:microsoft.com/office/officeart/2005/8/layout/vList3" loCatId="picture" qsTypeId="urn:microsoft.com/office/officeart/2005/8/quickstyle/simple1" qsCatId="simple" csTypeId="urn:microsoft.com/office/officeart/2005/8/colors/colorful2" csCatId="colorful" phldr="1"/>
      <dgm:spPr/>
    </dgm:pt>
    <dgm:pt modelId="{CF541054-C2FA-4A9D-A442-1A739C9D9686}">
      <dgm:prSet phldrT="[Text]" custT="1"/>
      <dgm:spPr/>
      <dgm:t>
        <a:bodyPr/>
        <a:lstStyle/>
        <a:p>
          <a:r>
            <a:rPr lang="de-DE" sz="2000" dirty="0"/>
            <a:t>Erarbeiten der inhaltlichen Zusammenarbeit </a:t>
          </a:r>
        </a:p>
      </dgm:t>
    </dgm:pt>
    <dgm:pt modelId="{C7FD0552-7920-464C-8D79-5AC5154E49C4}" type="parTrans" cxnId="{B3E1E9EC-99F7-4F2F-B291-E78295EA7A50}">
      <dgm:prSet/>
      <dgm:spPr/>
      <dgm:t>
        <a:bodyPr/>
        <a:lstStyle/>
        <a:p>
          <a:endParaRPr lang="de-DE"/>
        </a:p>
      </dgm:t>
    </dgm:pt>
    <dgm:pt modelId="{09B8E947-6234-4057-94B8-C166E0D5CE45}" type="sibTrans" cxnId="{B3E1E9EC-99F7-4F2F-B291-E78295EA7A50}">
      <dgm:prSet/>
      <dgm:spPr/>
      <dgm:t>
        <a:bodyPr/>
        <a:lstStyle/>
        <a:p>
          <a:endParaRPr lang="de-DE"/>
        </a:p>
      </dgm:t>
    </dgm:pt>
    <dgm:pt modelId="{8981DF41-B836-46C6-8862-02DE00F81073}">
      <dgm:prSet phldrT="[Text]" custT="1"/>
      <dgm:spPr/>
      <dgm:t>
        <a:bodyPr/>
        <a:lstStyle/>
        <a:p>
          <a:r>
            <a:rPr lang="de-DE" sz="2000" dirty="0"/>
            <a:t>Unterstützungs-angebote</a:t>
          </a:r>
          <a:endParaRPr lang="de-DE" sz="1600" dirty="0"/>
        </a:p>
      </dgm:t>
    </dgm:pt>
    <dgm:pt modelId="{3D711D72-EF72-479B-8AC2-3B4198409788}" type="parTrans" cxnId="{50816275-757C-4595-BBD0-5DC94DECCBE6}">
      <dgm:prSet/>
      <dgm:spPr/>
      <dgm:t>
        <a:bodyPr/>
        <a:lstStyle/>
        <a:p>
          <a:endParaRPr lang="de-DE"/>
        </a:p>
      </dgm:t>
    </dgm:pt>
    <dgm:pt modelId="{8DDABC38-4DE1-4767-9E60-B6C251C47950}" type="sibTrans" cxnId="{50816275-757C-4595-BBD0-5DC94DECCBE6}">
      <dgm:prSet/>
      <dgm:spPr/>
      <dgm:t>
        <a:bodyPr/>
        <a:lstStyle/>
        <a:p>
          <a:endParaRPr lang="de-DE"/>
        </a:p>
      </dgm:t>
    </dgm:pt>
    <dgm:pt modelId="{53E324CF-1DEA-4D0D-8667-5DB4566980CD}" type="pres">
      <dgm:prSet presAssocID="{785081CE-185B-425A-9E02-465B672D7E61}" presName="linearFlow" presStyleCnt="0">
        <dgm:presLayoutVars>
          <dgm:dir/>
          <dgm:resizeHandles val="exact"/>
        </dgm:presLayoutVars>
      </dgm:prSet>
      <dgm:spPr/>
    </dgm:pt>
    <dgm:pt modelId="{4F1FD07C-6CEA-48C5-9C4A-30E09DCB19FC}" type="pres">
      <dgm:prSet presAssocID="{CF541054-C2FA-4A9D-A442-1A739C9D9686}" presName="composite" presStyleCnt="0"/>
      <dgm:spPr/>
    </dgm:pt>
    <dgm:pt modelId="{A2948565-4EE7-455C-9E0E-48A9FB4769BF}" type="pres">
      <dgm:prSet presAssocID="{CF541054-C2FA-4A9D-A442-1A739C9D9686}" presName="imgShp" presStyleLbl="fgImgPlace1" presStyleIdx="0" presStyleCnt="2"/>
      <dgm:spPr>
        <a:blipFill>
          <a:blip xmlns:r="http://schemas.openxmlformats.org/officeDocument/2006/relationships" r:embed="rId1">
            <a:duotone>
              <a:schemeClr val="accent1">
                <a:shade val="45000"/>
                <a:satMod val="135000"/>
              </a:schemeClr>
              <a:prstClr val="white"/>
            </a:duotone>
          </a:blip>
          <a:srcRect/>
          <a:stretch>
            <a:fillRect/>
          </a:stretch>
        </a:blipFill>
        <a:ln>
          <a:noFill/>
        </a:ln>
      </dgm:spPr>
    </dgm:pt>
    <dgm:pt modelId="{6E346373-B5E5-4919-A9A6-43ED3E75B91D}" type="pres">
      <dgm:prSet presAssocID="{CF541054-C2FA-4A9D-A442-1A739C9D9686}" presName="txShp" presStyleLbl="node1" presStyleIdx="0" presStyleCnt="2">
        <dgm:presLayoutVars>
          <dgm:bulletEnabled val="1"/>
        </dgm:presLayoutVars>
      </dgm:prSet>
      <dgm:spPr/>
    </dgm:pt>
    <dgm:pt modelId="{92386A4B-1011-4647-A0EB-2B94542C6112}" type="pres">
      <dgm:prSet presAssocID="{09B8E947-6234-4057-94B8-C166E0D5CE45}" presName="spacing" presStyleCnt="0"/>
      <dgm:spPr/>
    </dgm:pt>
    <dgm:pt modelId="{4FC70F15-F25D-40FD-9CE9-31D1D9C58B81}" type="pres">
      <dgm:prSet presAssocID="{8981DF41-B836-46C6-8862-02DE00F81073}" presName="composite" presStyleCnt="0"/>
      <dgm:spPr/>
    </dgm:pt>
    <dgm:pt modelId="{D2A5A329-BCD7-4392-B13E-30FD0EB61F06}" type="pres">
      <dgm:prSet presAssocID="{8981DF41-B836-46C6-8862-02DE00F81073}" presName="imgShp" presStyleLbl="fgImgPlace1" presStyleIdx="1" presStyleCnt="2"/>
      <dgm:spPr>
        <a:blipFill>
          <a:blip xmlns:r="http://schemas.openxmlformats.org/officeDocument/2006/relationships"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a:blipFill>
      </dgm:spPr>
    </dgm:pt>
    <dgm:pt modelId="{38ACE1C6-00D8-461B-9453-C3B441CAE5C1}" type="pres">
      <dgm:prSet presAssocID="{8981DF41-B836-46C6-8862-02DE00F81073}" presName="txShp" presStyleLbl="node1" presStyleIdx="1" presStyleCnt="2">
        <dgm:presLayoutVars>
          <dgm:bulletEnabled val="1"/>
        </dgm:presLayoutVars>
      </dgm:prSet>
      <dgm:spPr/>
    </dgm:pt>
  </dgm:ptLst>
  <dgm:cxnLst>
    <dgm:cxn modelId="{01254B60-42FF-4E12-AF0A-B4C3BDCF64E9}" type="presOf" srcId="{CF541054-C2FA-4A9D-A442-1A739C9D9686}" destId="{6E346373-B5E5-4919-A9A6-43ED3E75B91D}" srcOrd="0" destOrd="0" presId="urn:microsoft.com/office/officeart/2005/8/layout/vList3"/>
    <dgm:cxn modelId="{E7199866-F401-4F91-B85C-424507764274}" type="presOf" srcId="{8981DF41-B836-46C6-8862-02DE00F81073}" destId="{38ACE1C6-00D8-461B-9453-C3B441CAE5C1}" srcOrd="0" destOrd="0" presId="urn:microsoft.com/office/officeart/2005/8/layout/vList3"/>
    <dgm:cxn modelId="{50816275-757C-4595-BBD0-5DC94DECCBE6}" srcId="{785081CE-185B-425A-9E02-465B672D7E61}" destId="{8981DF41-B836-46C6-8862-02DE00F81073}" srcOrd="1" destOrd="0" parTransId="{3D711D72-EF72-479B-8AC2-3B4198409788}" sibTransId="{8DDABC38-4DE1-4767-9E60-B6C251C47950}"/>
    <dgm:cxn modelId="{B3E1E9EC-99F7-4F2F-B291-E78295EA7A50}" srcId="{785081CE-185B-425A-9E02-465B672D7E61}" destId="{CF541054-C2FA-4A9D-A442-1A739C9D9686}" srcOrd="0" destOrd="0" parTransId="{C7FD0552-7920-464C-8D79-5AC5154E49C4}" sibTransId="{09B8E947-6234-4057-94B8-C166E0D5CE45}"/>
    <dgm:cxn modelId="{0CF579F3-995E-4E55-BB60-CB7CF9C20ED1}" type="presOf" srcId="{785081CE-185B-425A-9E02-465B672D7E61}" destId="{53E324CF-1DEA-4D0D-8667-5DB4566980CD}" srcOrd="0" destOrd="0" presId="urn:microsoft.com/office/officeart/2005/8/layout/vList3"/>
    <dgm:cxn modelId="{781FFEDA-C9C0-40B4-B35D-EDD80E9A27FF}" type="presParOf" srcId="{53E324CF-1DEA-4D0D-8667-5DB4566980CD}" destId="{4F1FD07C-6CEA-48C5-9C4A-30E09DCB19FC}" srcOrd="0" destOrd="0" presId="urn:microsoft.com/office/officeart/2005/8/layout/vList3"/>
    <dgm:cxn modelId="{29B83F3B-56ED-4F0F-93D2-B325A5197844}" type="presParOf" srcId="{4F1FD07C-6CEA-48C5-9C4A-30E09DCB19FC}" destId="{A2948565-4EE7-455C-9E0E-48A9FB4769BF}" srcOrd="0" destOrd="0" presId="urn:microsoft.com/office/officeart/2005/8/layout/vList3"/>
    <dgm:cxn modelId="{0E78560D-ED22-46B4-A502-2FFA3DB35F07}" type="presParOf" srcId="{4F1FD07C-6CEA-48C5-9C4A-30E09DCB19FC}" destId="{6E346373-B5E5-4919-A9A6-43ED3E75B91D}" srcOrd="1" destOrd="0" presId="urn:microsoft.com/office/officeart/2005/8/layout/vList3"/>
    <dgm:cxn modelId="{6A90A363-1A0B-41F0-AA15-32269D6973E9}" type="presParOf" srcId="{53E324CF-1DEA-4D0D-8667-5DB4566980CD}" destId="{92386A4B-1011-4647-A0EB-2B94542C6112}" srcOrd="1" destOrd="0" presId="urn:microsoft.com/office/officeart/2005/8/layout/vList3"/>
    <dgm:cxn modelId="{3A4DE979-EB9B-40DF-A3C0-3D9948C6AD30}" type="presParOf" srcId="{53E324CF-1DEA-4D0D-8667-5DB4566980CD}" destId="{4FC70F15-F25D-40FD-9CE9-31D1D9C58B81}" srcOrd="2" destOrd="0" presId="urn:microsoft.com/office/officeart/2005/8/layout/vList3"/>
    <dgm:cxn modelId="{D9D6D9E1-47D0-4638-BA68-67F16B3C24BD}" type="presParOf" srcId="{4FC70F15-F25D-40FD-9CE9-31D1D9C58B81}" destId="{D2A5A329-BCD7-4392-B13E-30FD0EB61F06}" srcOrd="0" destOrd="0" presId="urn:microsoft.com/office/officeart/2005/8/layout/vList3"/>
    <dgm:cxn modelId="{934A5F5B-5EB1-4EC1-AD2E-A3E0E29DE1FE}" type="presParOf" srcId="{4FC70F15-F25D-40FD-9CE9-31D1D9C58B81}" destId="{38ACE1C6-00D8-461B-9453-C3B441CAE5C1}" srcOrd="1" destOrd="0" presId="urn:microsoft.com/office/officeart/2005/8/layout/vLis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16442D-77B8-458C-8471-A6194F21AF7D}"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de-DE"/>
        </a:p>
      </dgm:t>
    </dgm:pt>
    <dgm:pt modelId="{84A618BB-254E-49EF-B39B-81B18F2C8BF3}">
      <dgm:prSet phldrT="[Text]"/>
      <dgm:spPr/>
      <dgm:t>
        <a:bodyPr/>
        <a:lstStyle/>
        <a:p>
          <a:r>
            <a:rPr lang="de-DE" dirty="0"/>
            <a:t>Mögliche Aufgaben im (gemeinsamen) Gemeindebüro – Präferenzangabe </a:t>
          </a:r>
        </a:p>
      </dgm:t>
    </dgm:pt>
    <dgm:pt modelId="{8CD9CAC6-C30F-4B6E-BA6B-CF5AE670F633}" type="parTrans" cxnId="{488B0C42-B4AA-4E3B-91D6-06CBC6BC1064}">
      <dgm:prSet/>
      <dgm:spPr/>
      <dgm:t>
        <a:bodyPr/>
        <a:lstStyle/>
        <a:p>
          <a:endParaRPr lang="de-DE"/>
        </a:p>
      </dgm:t>
    </dgm:pt>
    <dgm:pt modelId="{014D58C2-E181-40ED-AE79-1FFDE1FE38A4}" type="sibTrans" cxnId="{488B0C42-B4AA-4E3B-91D6-06CBC6BC1064}">
      <dgm:prSet/>
      <dgm:spPr/>
      <dgm:t>
        <a:bodyPr/>
        <a:lstStyle/>
        <a:p>
          <a:endParaRPr lang="de-DE"/>
        </a:p>
      </dgm:t>
    </dgm:pt>
    <dgm:pt modelId="{D7F3944C-8A34-4B6A-8AD6-03A08908B283}">
      <dgm:prSet phldrT="[Text]"/>
      <dgm:spPr/>
      <dgm:t>
        <a:bodyPr/>
        <a:lstStyle/>
        <a:p>
          <a:pPr>
            <a:buFont typeface="Arial" panose="020B0604020202020204" pitchFamily="34" charset="0"/>
            <a:buChar char="•"/>
          </a:pPr>
          <a:r>
            <a:rPr lang="de-DE" dirty="0">
              <a:sym typeface="Wingdings" panose="05000000000000000000" pitchFamily="2" charset="2"/>
            </a:rPr>
            <a:t>Unterstützt die Aufgabenaufteilung unter den Verwaltungsangestellten</a:t>
          </a:r>
          <a:endParaRPr lang="de-DE" dirty="0"/>
        </a:p>
      </dgm:t>
    </dgm:pt>
    <dgm:pt modelId="{D6220894-8C2D-4952-AA03-898B6C796123}" type="parTrans" cxnId="{574B45A9-2AD3-4965-9AEC-922F804C2CA0}">
      <dgm:prSet/>
      <dgm:spPr/>
      <dgm:t>
        <a:bodyPr/>
        <a:lstStyle/>
        <a:p>
          <a:endParaRPr lang="de-DE"/>
        </a:p>
      </dgm:t>
    </dgm:pt>
    <dgm:pt modelId="{E9DA0C93-43E0-450B-8DB0-C20777FC84CD}" type="sibTrans" cxnId="{574B45A9-2AD3-4965-9AEC-922F804C2CA0}">
      <dgm:prSet/>
      <dgm:spPr/>
      <dgm:t>
        <a:bodyPr/>
        <a:lstStyle/>
        <a:p>
          <a:endParaRPr lang="de-DE"/>
        </a:p>
      </dgm:t>
    </dgm:pt>
    <dgm:pt modelId="{83097171-9ED0-422D-9BE6-D135EF0B7CE5}">
      <dgm:prSet phldrT="[Text]"/>
      <dgm:spPr/>
      <dgm:t>
        <a:bodyPr/>
        <a:lstStyle/>
        <a:p>
          <a:r>
            <a:rPr lang="de-DE" dirty="0">
              <a:sym typeface="Wingdings" panose="05000000000000000000" pitchFamily="2" charset="2"/>
            </a:rPr>
            <a:t>Wer kommt wie häufig mit welchem/n Anliegen ins Gemeindebüro? </a:t>
          </a:r>
          <a:endParaRPr lang="de-DE" dirty="0"/>
        </a:p>
      </dgm:t>
    </dgm:pt>
    <dgm:pt modelId="{81BCEE7C-64B3-462E-B6FE-AE1453984A3B}" type="parTrans" cxnId="{D8E884CC-F9FD-4A0E-AF51-608C9CEF57E8}">
      <dgm:prSet/>
      <dgm:spPr/>
      <dgm:t>
        <a:bodyPr/>
        <a:lstStyle/>
        <a:p>
          <a:endParaRPr lang="de-DE"/>
        </a:p>
      </dgm:t>
    </dgm:pt>
    <dgm:pt modelId="{4E5575C6-C479-4943-83CD-A50D9427201E}" type="sibTrans" cxnId="{D8E884CC-F9FD-4A0E-AF51-608C9CEF57E8}">
      <dgm:prSet/>
      <dgm:spPr/>
      <dgm:t>
        <a:bodyPr/>
        <a:lstStyle/>
        <a:p>
          <a:endParaRPr lang="de-DE"/>
        </a:p>
      </dgm:t>
    </dgm:pt>
    <dgm:pt modelId="{81EA05D7-6587-4D4E-85E0-AD4A1D39D9AA}">
      <dgm:prSet phldrT="[Text]"/>
      <dgm:spPr/>
      <dgm:t>
        <a:bodyPr/>
        <a:lstStyle/>
        <a:p>
          <a:r>
            <a:rPr lang="de-DE" dirty="0"/>
            <a:t>Erfassung der Anliegen und Personen zur Beachtung, falls das Büro nicht mehr vor Ort sein sollte</a:t>
          </a:r>
        </a:p>
      </dgm:t>
    </dgm:pt>
    <dgm:pt modelId="{5D78FE87-C17A-4E61-B3CE-F60FF2521E58}" type="parTrans" cxnId="{6B64245A-5C71-44CB-8C5A-B57E7FBA937E}">
      <dgm:prSet/>
      <dgm:spPr/>
      <dgm:t>
        <a:bodyPr/>
        <a:lstStyle/>
        <a:p>
          <a:endParaRPr lang="de-DE"/>
        </a:p>
      </dgm:t>
    </dgm:pt>
    <dgm:pt modelId="{F2C17ADE-09F9-4634-AB87-2F4C1C519446}" type="sibTrans" cxnId="{6B64245A-5C71-44CB-8C5A-B57E7FBA937E}">
      <dgm:prSet/>
      <dgm:spPr/>
      <dgm:t>
        <a:bodyPr/>
        <a:lstStyle/>
        <a:p>
          <a:endParaRPr lang="de-DE"/>
        </a:p>
      </dgm:t>
    </dgm:pt>
    <dgm:pt modelId="{CD0DD38C-E594-438E-97BB-460AE49EEB68}">
      <dgm:prSet phldrT="[Text]"/>
      <dgm:spPr/>
      <dgm:t>
        <a:bodyPr/>
        <a:lstStyle/>
        <a:p>
          <a:r>
            <a:rPr lang="de-DE" dirty="0">
              <a:sym typeface="Wingdings" panose="05000000000000000000" pitchFamily="2" charset="2"/>
            </a:rPr>
            <a:t>Checkliste für die Einrichtung eines gemeinsamen Gemeindebüros </a:t>
          </a:r>
          <a:endParaRPr lang="de-DE" dirty="0"/>
        </a:p>
      </dgm:t>
    </dgm:pt>
    <dgm:pt modelId="{3F6E7619-536A-444D-9DEC-1E5F17846EB0}" type="parTrans" cxnId="{1C201805-9430-4136-ABE1-6B7BFDB8477A}">
      <dgm:prSet/>
      <dgm:spPr/>
      <dgm:t>
        <a:bodyPr/>
        <a:lstStyle/>
        <a:p>
          <a:endParaRPr lang="de-DE"/>
        </a:p>
      </dgm:t>
    </dgm:pt>
    <dgm:pt modelId="{4968CE6D-A18D-4EBD-89E2-6E121EB9F17E}" type="sibTrans" cxnId="{1C201805-9430-4136-ABE1-6B7BFDB8477A}">
      <dgm:prSet/>
      <dgm:spPr/>
      <dgm:t>
        <a:bodyPr/>
        <a:lstStyle/>
        <a:p>
          <a:endParaRPr lang="de-DE"/>
        </a:p>
      </dgm:t>
    </dgm:pt>
    <dgm:pt modelId="{51BB91AB-C606-4555-994E-B90D88905E34}">
      <dgm:prSet phldrT="[Text]"/>
      <dgm:spPr/>
      <dgm:t>
        <a:bodyPr/>
        <a:lstStyle/>
        <a:p>
          <a:pPr>
            <a:buFont typeface="Arial" panose="020B0604020202020204" pitchFamily="34" charset="0"/>
            <a:buChar char="•"/>
          </a:pPr>
          <a:r>
            <a:rPr lang="de-DE" dirty="0">
              <a:sym typeface="Wingdings" panose="05000000000000000000" pitchFamily="2" charset="2"/>
            </a:rPr>
            <a:t>mit Zuständigkeiten und Ansprechpersonen</a:t>
          </a:r>
          <a:endParaRPr lang="de-DE" dirty="0"/>
        </a:p>
      </dgm:t>
    </dgm:pt>
    <dgm:pt modelId="{80A1DCE7-FF32-4365-850D-D1449EF8DB43}" type="parTrans" cxnId="{B1D30E13-C858-4ECA-8DD9-1D3612917A46}">
      <dgm:prSet/>
      <dgm:spPr/>
      <dgm:t>
        <a:bodyPr/>
        <a:lstStyle/>
        <a:p>
          <a:endParaRPr lang="de-DE"/>
        </a:p>
      </dgm:t>
    </dgm:pt>
    <dgm:pt modelId="{5773EDA7-C419-43FF-9BFD-BBA5CE4F9845}" type="sibTrans" cxnId="{B1D30E13-C858-4ECA-8DD9-1D3612917A46}">
      <dgm:prSet/>
      <dgm:spPr/>
      <dgm:t>
        <a:bodyPr/>
        <a:lstStyle/>
        <a:p>
          <a:endParaRPr lang="de-DE"/>
        </a:p>
      </dgm:t>
    </dgm:pt>
    <dgm:pt modelId="{54D56AE5-72DB-4270-9C09-15FD6F9D510F}">
      <dgm:prSet phldrT="[Text]"/>
      <dgm:spPr/>
      <dgm:t>
        <a:bodyPr/>
        <a:lstStyle/>
        <a:p>
          <a:r>
            <a:rPr lang="de-DE" dirty="0">
              <a:sym typeface="Wingdings" panose="05000000000000000000" pitchFamily="2" charset="2"/>
            </a:rPr>
            <a:t>Vorbereitende Aufgaben für noch nicht zusammengelegte Büros mit einer Rechtsform ab 01.01.2026</a:t>
          </a:r>
          <a:endParaRPr lang="de-DE" dirty="0"/>
        </a:p>
      </dgm:t>
    </dgm:pt>
    <dgm:pt modelId="{A90C4F57-0C9F-4975-B1CA-009EE33CC322}" type="parTrans" cxnId="{7F046496-4CEB-4CBA-9AD8-B2BB1907899E}">
      <dgm:prSet/>
      <dgm:spPr/>
      <dgm:t>
        <a:bodyPr/>
        <a:lstStyle/>
        <a:p>
          <a:endParaRPr lang="de-DE"/>
        </a:p>
      </dgm:t>
    </dgm:pt>
    <dgm:pt modelId="{1440BA0C-FEEF-4ABE-8FC3-AAD4589609B9}" type="sibTrans" cxnId="{7F046496-4CEB-4CBA-9AD8-B2BB1907899E}">
      <dgm:prSet/>
      <dgm:spPr/>
      <dgm:t>
        <a:bodyPr/>
        <a:lstStyle/>
        <a:p>
          <a:endParaRPr lang="de-DE"/>
        </a:p>
      </dgm:t>
    </dgm:pt>
    <dgm:pt modelId="{B7D482DD-C694-44A1-8BC9-05EAC4AA4058}">
      <dgm:prSet phldrT="[Text]"/>
      <dgm:spPr/>
      <dgm:t>
        <a:bodyPr/>
        <a:lstStyle/>
        <a:p>
          <a:r>
            <a:rPr lang="de-DE">
              <a:sym typeface="Wingdings" panose="05000000000000000000" pitchFamily="2" charset="2"/>
            </a:rPr>
            <a:t>detaillierter als die Checkliste, auch für die NBR mit einer Rechtsform ab 2027 hilfreich. </a:t>
          </a:r>
          <a:endParaRPr lang="de-DE" dirty="0"/>
        </a:p>
      </dgm:t>
    </dgm:pt>
    <dgm:pt modelId="{01A3204C-83B8-42A5-A03A-840A63B06457}" type="parTrans" cxnId="{C3174700-67A3-430A-AC11-A91CAC3F5448}">
      <dgm:prSet/>
      <dgm:spPr/>
      <dgm:t>
        <a:bodyPr/>
        <a:lstStyle/>
        <a:p>
          <a:endParaRPr lang="de-DE"/>
        </a:p>
      </dgm:t>
    </dgm:pt>
    <dgm:pt modelId="{21586ED1-5763-492F-A92F-71599FE00E43}" type="sibTrans" cxnId="{C3174700-67A3-430A-AC11-A91CAC3F5448}">
      <dgm:prSet/>
      <dgm:spPr/>
      <dgm:t>
        <a:bodyPr/>
        <a:lstStyle/>
        <a:p>
          <a:endParaRPr lang="de-DE"/>
        </a:p>
      </dgm:t>
    </dgm:pt>
    <dgm:pt modelId="{3ED9D5AC-8B85-4585-960E-94D68863EDF7}">
      <dgm:prSet phldrT="[Text]"/>
      <dgm:spPr/>
      <dgm:t>
        <a:bodyPr/>
        <a:lstStyle/>
        <a:p>
          <a:pPr>
            <a:buFont typeface="Arial" panose="020B0604020202020204" pitchFamily="34" charset="0"/>
            <a:buChar char="•"/>
          </a:pPr>
          <a:r>
            <a:rPr lang="de-DE" dirty="0"/>
            <a:t>Anfallende Aufgaben im Gemeindebüro im Kirchenjahr</a:t>
          </a:r>
        </a:p>
      </dgm:t>
    </dgm:pt>
    <dgm:pt modelId="{937F9801-9DD3-47ED-B8A4-A1E8F866106C}" type="parTrans" cxnId="{EF0FFCC2-6622-4D7C-BC89-1989857191F8}">
      <dgm:prSet/>
      <dgm:spPr/>
      <dgm:t>
        <a:bodyPr/>
        <a:lstStyle/>
        <a:p>
          <a:endParaRPr lang="de-DE"/>
        </a:p>
      </dgm:t>
    </dgm:pt>
    <dgm:pt modelId="{1FDE9AFF-EE9E-45F8-8E60-43EBF81268AA}" type="sibTrans" cxnId="{EF0FFCC2-6622-4D7C-BC89-1989857191F8}">
      <dgm:prSet/>
      <dgm:spPr/>
      <dgm:t>
        <a:bodyPr/>
        <a:lstStyle/>
        <a:p>
          <a:endParaRPr lang="de-DE"/>
        </a:p>
      </dgm:t>
    </dgm:pt>
    <dgm:pt modelId="{18D63BFD-2B8F-4B82-AC93-8F28C84B29BE}">
      <dgm:prSet phldrT="[Text]"/>
      <dgm:spPr/>
      <dgm:t>
        <a:bodyPr/>
        <a:lstStyle/>
        <a:p>
          <a:pPr>
            <a:buFont typeface="Arial" panose="020B0604020202020204" pitchFamily="34" charset="0"/>
            <a:buChar char="•"/>
          </a:pPr>
          <a:r>
            <a:rPr lang="de-DE" dirty="0"/>
            <a:t>Bestandsaufnahme und gemeinsame Strukturfindung für bestimmte Abläufe innerhalb des Kirchenjahres</a:t>
          </a:r>
        </a:p>
      </dgm:t>
    </dgm:pt>
    <dgm:pt modelId="{E7DF3511-A2B2-44D5-B5F0-BED1E232523B}" type="parTrans" cxnId="{B487A9CA-7A2C-4FB0-99FF-C4B6B442F4EC}">
      <dgm:prSet/>
      <dgm:spPr/>
      <dgm:t>
        <a:bodyPr/>
        <a:lstStyle/>
        <a:p>
          <a:endParaRPr lang="de-DE"/>
        </a:p>
      </dgm:t>
    </dgm:pt>
    <dgm:pt modelId="{C9F0771B-D110-4D52-AF34-225B8CD5F7FE}" type="sibTrans" cxnId="{B487A9CA-7A2C-4FB0-99FF-C4B6B442F4EC}">
      <dgm:prSet/>
      <dgm:spPr/>
      <dgm:t>
        <a:bodyPr/>
        <a:lstStyle/>
        <a:p>
          <a:endParaRPr lang="de-DE"/>
        </a:p>
      </dgm:t>
    </dgm:pt>
    <dgm:pt modelId="{6DC47F54-49BB-483B-8325-3C74457A17B5}" type="pres">
      <dgm:prSet presAssocID="{9B16442D-77B8-458C-8471-A6194F21AF7D}" presName="linear" presStyleCnt="0">
        <dgm:presLayoutVars>
          <dgm:animLvl val="lvl"/>
          <dgm:resizeHandles val="exact"/>
        </dgm:presLayoutVars>
      </dgm:prSet>
      <dgm:spPr/>
    </dgm:pt>
    <dgm:pt modelId="{61D59DDF-5818-4BF7-AD97-20A0DB9BA42B}" type="pres">
      <dgm:prSet presAssocID="{84A618BB-254E-49EF-B39B-81B18F2C8BF3}" presName="parentText" presStyleLbl="node1" presStyleIdx="0" presStyleCnt="5">
        <dgm:presLayoutVars>
          <dgm:chMax val="0"/>
          <dgm:bulletEnabled val="1"/>
        </dgm:presLayoutVars>
      </dgm:prSet>
      <dgm:spPr/>
    </dgm:pt>
    <dgm:pt modelId="{761604DC-F7C2-4C56-B9B3-DBDF35E82DDB}" type="pres">
      <dgm:prSet presAssocID="{84A618BB-254E-49EF-B39B-81B18F2C8BF3}" presName="childText" presStyleLbl="revTx" presStyleIdx="0" presStyleCnt="5">
        <dgm:presLayoutVars>
          <dgm:bulletEnabled val="1"/>
        </dgm:presLayoutVars>
      </dgm:prSet>
      <dgm:spPr/>
    </dgm:pt>
    <dgm:pt modelId="{185C1B06-142F-4F47-89A1-6A18C113821A}" type="pres">
      <dgm:prSet presAssocID="{3ED9D5AC-8B85-4585-960E-94D68863EDF7}" presName="parentText" presStyleLbl="node1" presStyleIdx="1" presStyleCnt="5">
        <dgm:presLayoutVars>
          <dgm:chMax val="0"/>
          <dgm:bulletEnabled val="1"/>
        </dgm:presLayoutVars>
      </dgm:prSet>
      <dgm:spPr/>
    </dgm:pt>
    <dgm:pt modelId="{DA320578-1DD8-43B5-BD33-8E25D86FDAF5}" type="pres">
      <dgm:prSet presAssocID="{3ED9D5AC-8B85-4585-960E-94D68863EDF7}" presName="childText" presStyleLbl="revTx" presStyleIdx="1" presStyleCnt="5">
        <dgm:presLayoutVars>
          <dgm:bulletEnabled val="1"/>
        </dgm:presLayoutVars>
      </dgm:prSet>
      <dgm:spPr/>
    </dgm:pt>
    <dgm:pt modelId="{19F42ABE-3B32-49F4-8FB5-01D42E7C43F9}" type="pres">
      <dgm:prSet presAssocID="{83097171-9ED0-422D-9BE6-D135EF0B7CE5}" presName="parentText" presStyleLbl="node1" presStyleIdx="2" presStyleCnt="5">
        <dgm:presLayoutVars>
          <dgm:chMax val="0"/>
          <dgm:bulletEnabled val="1"/>
        </dgm:presLayoutVars>
      </dgm:prSet>
      <dgm:spPr/>
    </dgm:pt>
    <dgm:pt modelId="{654E1722-68E5-4CCB-AEC8-BCED8995853B}" type="pres">
      <dgm:prSet presAssocID="{83097171-9ED0-422D-9BE6-D135EF0B7CE5}" presName="childText" presStyleLbl="revTx" presStyleIdx="2" presStyleCnt="5">
        <dgm:presLayoutVars>
          <dgm:bulletEnabled val="1"/>
        </dgm:presLayoutVars>
      </dgm:prSet>
      <dgm:spPr/>
    </dgm:pt>
    <dgm:pt modelId="{77BB023A-6155-434F-BEF7-A9CEA0F0A000}" type="pres">
      <dgm:prSet presAssocID="{CD0DD38C-E594-438E-97BB-460AE49EEB68}" presName="parentText" presStyleLbl="node1" presStyleIdx="3" presStyleCnt="5">
        <dgm:presLayoutVars>
          <dgm:chMax val="0"/>
          <dgm:bulletEnabled val="1"/>
        </dgm:presLayoutVars>
      </dgm:prSet>
      <dgm:spPr/>
    </dgm:pt>
    <dgm:pt modelId="{D781049E-5584-4D31-AA1D-07E784F58461}" type="pres">
      <dgm:prSet presAssocID="{CD0DD38C-E594-438E-97BB-460AE49EEB68}" presName="childText" presStyleLbl="revTx" presStyleIdx="3" presStyleCnt="5">
        <dgm:presLayoutVars>
          <dgm:bulletEnabled val="1"/>
        </dgm:presLayoutVars>
      </dgm:prSet>
      <dgm:spPr/>
    </dgm:pt>
    <dgm:pt modelId="{1AD79834-1E86-41BE-BF1C-70FAD6F8DEC9}" type="pres">
      <dgm:prSet presAssocID="{54D56AE5-72DB-4270-9C09-15FD6F9D510F}" presName="parentText" presStyleLbl="node1" presStyleIdx="4" presStyleCnt="5">
        <dgm:presLayoutVars>
          <dgm:chMax val="0"/>
          <dgm:bulletEnabled val="1"/>
        </dgm:presLayoutVars>
      </dgm:prSet>
      <dgm:spPr/>
    </dgm:pt>
    <dgm:pt modelId="{C4971F9A-072A-43A0-8C03-881EC857C85D}" type="pres">
      <dgm:prSet presAssocID="{54D56AE5-72DB-4270-9C09-15FD6F9D510F}" presName="childText" presStyleLbl="revTx" presStyleIdx="4" presStyleCnt="5">
        <dgm:presLayoutVars>
          <dgm:bulletEnabled val="1"/>
        </dgm:presLayoutVars>
      </dgm:prSet>
      <dgm:spPr/>
    </dgm:pt>
  </dgm:ptLst>
  <dgm:cxnLst>
    <dgm:cxn modelId="{C3174700-67A3-430A-AC11-A91CAC3F5448}" srcId="{54D56AE5-72DB-4270-9C09-15FD6F9D510F}" destId="{B7D482DD-C694-44A1-8BC9-05EAC4AA4058}" srcOrd="0" destOrd="0" parTransId="{01A3204C-83B8-42A5-A03A-840A63B06457}" sibTransId="{21586ED1-5763-492F-A92F-71599FE00E43}"/>
    <dgm:cxn modelId="{1C201805-9430-4136-ABE1-6B7BFDB8477A}" srcId="{9B16442D-77B8-458C-8471-A6194F21AF7D}" destId="{CD0DD38C-E594-438E-97BB-460AE49EEB68}" srcOrd="3" destOrd="0" parTransId="{3F6E7619-536A-444D-9DEC-1E5F17846EB0}" sibTransId="{4968CE6D-A18D-4EBD-89E2-6E121EB9F17E}"/>
    <dgm:cxn modelId="{B1D30E13-C858-4ECA-8DD9-1D3612917A46}" srcId="{CD0DD38C-E594-438E-97BB-460AE49EEB68}" destId="{51BB91AB-C606-4555-994E-B90D88905E34}" srcOrd="0" destOrd="0" parTransId="{80A1DCE7-FF32-4365-850D-D1449EF8DB43}" sibTransId="{5773EDA7-C419-43FF-9BFD-BBA5CE4F9845}"/>
    <dgm:cxn modelId="{1E2BC81C-6099-4D54-B3CA-5EFB2CD18FA5}" type="presOf" srcId="{81EA05D7-6587-4D4E-85E0-AD4A1D39D9AA}" destId="{654E1722-68E5-4CCB-AEC8-BCED8995853B}" srcOrd="0" destOrd="0" presId="urn:microsoft.com/office/officeart/2005/8/layout/vList2"/>
    <dgm:cxn modelId="{488B0C42-B4AA-4E3B-91D6-06CBC6BC1064}" srcId="{9B16442D-77B8-458C-8471-A6194F21AF7D}" destId="{84A618BB-254E-49EF-B39B-81B18F2C8BF3}" srcOrd="0" destOrd="0" parTransId="{8CD9CAC6-C30F-4B6E-BA6B-CF5AE670F633}" sibTransId="{014D58C2-E181-40ED-AE79-1FFDE1FE38A4}"/>
    <dgm:cxn modelId="{0E14B666-F874-4268-894D-D38430A793AC}" type="presOf" srcId="{83097171-9ED0-422D-9BE6-D135EF0B7CE5}" destId="{19F42ABE-3B32-49F4-8FB5-01D42E7C43F9}" srcOrd="0" destOrd="0" presId="urn:microsoft.com/office/officeart/2005/8/layout/vList2"/>
    <dgm:cxn modelId="{6B64245A-5C71-44CB-8C5A-B57E7FBA937E}" srcId="{83097171-9ED0-422D-9BE6-D135EF0B7CE5}" destId="{81EA05D7-6587-4D4E-85E0-AD4A1D39D9AA}" srcOrd="0" destOrd="0" parTransId="{5D78FE87-C17A-4E61-B3CE-F60FF2521E58}" sibTransId="{F2C17ADE-09F9-4634-AB87-2F4C1C519446}"/>
    <dgm:cxn modelId="{373B3D93-38D2-4C79-B334-64C427C50757}" type="presOf" srcId="{18D63BFD-2B8F-4B82-AC93-8F28C84B29BE}" destId="{DA320578-1DD8-43B5-BD33-8E25D86FDAF5}" srcOrd="0" destOrd="0" presId="urn:microsoft.com/office/officeart/2005/8/layout/vList2"/>
    <dgm:cxn modelId="{56524C94-542F-4373-B36A-69670F52B8E8}" type="presOf" srcId="{CD0DD38C-E594-438E-97BB-460AE49EEB68}" destId="{77BB023A-6155-434F-BEF7-A9CEA0F0A000}" srcOrd="0" destOrd="0" presId="urn:microsoft.com/office/officeart/2005/8/layout/vList2"/>
    <dgm:cxn modelId="{7F046496-4CEB-4CBA-9AD8-B2BB1907899E}" srcId="{9B16442D-77B8-458C-8471-A6194F21AF7D}" destId="{54D56AE5-72DB-4270-9C09-15FD6F9D510F}" srcOrd="4" destOrd="0" parTransId="{A90C4F57-0C9F-4975-B1CA-009EE33CC322}" sibTransId="{1440BA0C-FEEF-4ABE-8FC3-AAD4589609B9}"/>
    <dgm:cxn modelId="{6E7A24A5-F305-4A9A-A025-951FB764F00A}" type="presOf" srcId="{9B16442D-77B8-458C-8471-A6194F21AF7D}" destId="{6DC47F54-49BB-483B-8325-3C74457A17B5}" srcOrd="0" destOrd="0" presId="urn:microsoft.com/office/officeart/2005/8/layout/vList2"/>
    <dgm:cxn modelId="{574B45A9-2AD3-4965-9AEC-922F804C2CA0}" srcId="{84A618BB-254E-49EF-B39B-81B18F2C8BF3}" destId="{D7F3944C-8A34-4B6A-8AD6-03A08908B283}" srcOrd="0" destOrd="0" parTransId="{D6220894-8C2D-4952-AA03-898B6C796123}" sibTransId="{E9DA0C93-43E0-450B-8DB0-C20777FC84CD}"/>
    <dgm:cxn modelId="{72B470B5-E4E6-4D6B-9CE4-845EF506F236}" type="presOf" srcId="{B7D482DD-C694-44A1-8BC9-05EAC4AA4058}" destId="{C4971F9A-072A-43A0-8C03-881EC857C85D}" srcOrd="0" destOrd="0" presId="urn:microsoft.com/office/officeart/2005/8/layout/vList2"/>
    <dgm:cxn modelId="{4A2D42B8-1072-4E47-B552-53F982BDD190}" type="presOf" srcId="{54D56AE5-72DB-4270-9C09-15FD6F9D510F}" destId="{1AD79834-1E86-41BE-BF1C-70FAD6F8DEC9}" srcOrd="0" destOrd="0" presId="urn:microsoft.com/office/officeart/2005/8/layout/vList2"/>
    <dgm:cxn modelId="{EF0FFCC2-6622-4D7C-BC89-1989857191F8}" srcId="{9B16442D-77B8-458C-8471-A6194F21AF7D}" destId="{3ED9D5AC-8B85-4585-960E-94D68863EDF7}" srcOrd="1" destOrd="0" parTransId="{937F9801-9DD3-47ED-B8A4-A1E8F866106C}" sibTransId="{1FDE9AFF-EE9E-45F8-8E60-43EBF81268AA}"/>
    <dgm:cxn modelId="{B487A9CA-7A2C-4FB0-99FF-C4B6B442F4EC}" srcId="{3ED9D5AC-8B85-4585-960E-94D68863EDF7}" destId="{18D63BFD-2B8F-4B82-AC93-8F28C84B29BE}" srcOrd="0" destOrd="0" parTransId="{E7DF3511-A2B2-44D5-B5F0-BED1E232523B}" sibTransId="{C9F0771B-D110-4D52-AF34-225B8CD5F7FE}"/>
    <dgm:cxn modelId="{D8E884CC-F9FD-4A0E-AF51-608C9CEF57E8}" srcId="{9B16442D-77B8-458C-8471-A6194F21AF7D}" destId="{83097171-9ED0-422D-9BE6-D135EF0B7CE5}" srcOrd="2" destOrd="0" parTransId="{81BCEE7C-64B3-462E-B6FE-AE1453984A3B}" sibTransId="{4E5575C6-C479-4943-83CD-A50D9427201E}"/>
    <dgm:cxn modelId="{1EC70FD9-95D1-4CB9-8949-67147CCDEA5D}" type="presOf" srcId="{84A618BB-254E-49EF-B39B-81B18F2C8BF3}" destId="{61D59DDF-5818-4BF7-AD97-20A0DB9BA42B}" srcOrd="0" destOrd="0" presId="urn:microsoft.com/office/officeart/2005/8/layout/vList2"/>
    <dgm:cxn modelId="{617FB0DE-E19A-4464-9565-05520D6B3DB0}" type="presOf" srcId="{3ED9D5AC-8B85-4585-960E-94D68863EDF7}" destId="{185C1B06-142F-4F47-89A1-6A18C113821A}" srcOrd="0" destOrd="0" presId="urn:microsoft.com/office/officeart/2005/8/layout/vList2"/>
    <dgm:cxn modelId="{7EDBD6E2-570C-46F4-A963-56C7DBEE64C0}" type="presOf" srcId="{51BB91AB-C606-4555-994E-B90D88905E34}" destId="{D781049E-5584-4D31-AA1D-07E784F58461}" srcOrd="0" destOrd="0" presId="urn:microsoft.com/office/officeart/2005/8/layout/vList2"/>
    <dgm:cxn modelId="{9A60F2F4-C963-47BC-9AA9-A159F843CF4F}" type="presOf" srcId="{D7F3944C-8A34-4B6A-8AD6-03A08908B283}" destId="{761604DC-F7C2-4C56-B9B3-DBDF35E82DDB}" srcOrd="0" destOrd="0" presId="urn:microsoft.com/office/officeart/2005/8/layout/vList2"/>
    <dgm:cxn modelId="{522CCC2E-DC43-47A2-A0AA-42E4373AD152}" type="presParOf" srcId="{6DC47F54-49BB-483B-8325-3C74457A17B5}" destId="{61D59DDF-5818-4BF7-AD97-20A0DB9BA42B}" srcOrd="0" destOrd="0" presId="urn:microsoft.com/office/officeart/2005/8/layout/vList2"/>
    <dgm:cxn modelId="{73229F3E-2297-44FE-A63A-4DE54C446F51}" type="presParOf" srcId="{6DC47F54-49BB-483B-8325-3C74457A17B5}" destId="{761604DC-F7C2-4C56-B9B3-DBDF35E82DDB}" srcOrd="1" destOrd="0" presId="urn:microsoft.com/office/officeart/2005/8/layout/vList2"/>
    <dgm:cxn modelId="{089846F2-5C2C-4180-9348-1CA8A4B2EDE1}" type="presParOf" srcId="{6DC47F54-49BB-483B-8325-3C74457A17B5}" destId="{185C1B06-142F-4F47-89A1-6A18C113821A}" srcOrd="2" destOrd="0" presId="urn:microsoft.com/office/officeart/2005/8/layout/vList2"/>
    <dgm:cxn modelId="{5151FC17-6332-473A-AD2D-3F98FEDD78D2}" type="presParOf" srcId="{6DC47F54-49BB-483B-8325-3C74457A17B5}" destId="{DA320578-1DD8-43B5-BD33-8E25D86FDAF5}" srcOrd="3" destOrd="0" presId="urn:microsoft.com/office/officeart/2005/8/layout/vList2"/>
    <dgm:cxn modelId="{D80B85E5-9AD4-477C-86B9-7980A358FCD2}" type="presParOf" srcId="{6DC47F54-49BB-483B-8325-3C74457A17B5}" destId="{19F42ABE-3B32-49F4-8FB5-01D42E7C43F9}" srcOrd="4" destOrd="0" presId="urn:microsoft.com/office/officeart/2005/8/layout/vList2"/>
    <dgm:cxn modelId="{C0A4FA06-13FD-4ABD-8D9B-B8D7F4E7E049}" type="presParOf" srcId="{6DC47F54-49BB-483B-8325-3C74457A17B5}" destId="{654E1722-68E5-4CCB-AEC8-BCED8995853B}" srcOrd="5" destOrd="0" presId="urn:microsoft.com/office/officeart/2005/8/layout/vList2"/>
    <dgm:cxn modelId="{3980359F-5D26-43F6-B26C-20A04595A2D8}" type="presParOf" srcId="{6DC47F54-49BB-483B-8325-3C74457A17B5}" destId="{77BB023A-6155-434F-BEF7-A9CEA0F0A000}" srcOrd="6" destOrd="0" presId="urn:microsoft.com/office/officeart/2005/8/layout/vList2"/>
    <dgm:cxn modelId="{4B571478-5285-48B9-92B1-6E8D4819ECD8}" type="presParOf" srcId="{6DC47F54-49BB-483B-8325-3C74457A17B5}" destId="{D781049E-5584-4D31-AA1D-07E784F58461}" srcOrd="7" destOrd="0" presId="urn:microsoft.com/office/officeart/2005/8/layout/vList2"/>
    <dgm:cxn modelId="{CFC02F2B-30C6-4730-B9AB-34926800D096}" type="presParOf" srcId="{6DC47F54-49BB-483B-8325-3C74457A17B5}" destId="{1AD79834-1E86-41BE-BF1C-70FAD6F8DEC9}" srcOrd="8" destOrd="0" presId="urn:microsoft.com/office/officeart/2005/8/layout/vList2"/>
    <dgm:cxn modelId="{4840934B-9524-4556-9182-38E49985AA26}" type="presParOf" srcId="{6DC47F54-49BB-483B-8325-3C74457A17B5}" destId="{C4971F9A-072A-43A0-8C03-881EC857C85D}"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2025AF-1CA6-4036-9107-D0AA3542B437}"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de-DE"/>
        </a:p>
      </dgm:t>
    </dgm:pt>
    <dgm:pt modelId="{F364397A-3B76-4812-B937-E4E7AF304DEB}">
      <dgm:prSet phldrT="[Text]" custT="1"/>
      <dgm:spPr/>
      <dgm:t>
        <a:bodyPr/>
        <a:lstStyle/>
        <a:p>
          <a:r>
            <a:rPr lang="de-DE" sz="1600" dirty="0"/>
            <a:t>Tandem-Beratung</a:t>
          </a:r>
        </a:p>
      </dgm:t>
    </dgm:pt>
    <dgm:pt modelId="{62B91C33-E41A-4F01-BE7A-CF461B5DDA48}" type="parTrans" cxnId="{3C7B7327-51B4-4C4C-8E4E-A06F8BE50236}">
      <dgm:prSet/>
      <dgm:spPr/>
      <dgm:t>
        <a:bodyPr/>
        <a:lstStyle/>
        <a:p>
          <a:endParaRPr lang="de-DE"/>
        </a:p>
      </dgm:t>
    </dgm:pt>
    <dgm:pt modelId="{832399D7-09C7-4B8A-875D-97CA24D653D1}" type="sibTrans" cxnId="{3C7B7327-51B4-4C4C-8E4E-A06F8BE50236}">
      <dgm:prSet/>
      <dgm:spPr/>
      <dgm:t>
        <a:bodyPr/>
        <a:lstStyle/>
        <a:p>
          <a:endParaRPr lang="de-DE"/>
        </a:p>
      </dgm:t>
    </dgm:pt>
    <dgm:pt modelId="{CB370C82-5D08-477A-BF99-57F3F2F037C2}">
      <dgm:prSet phldrT="[Text]"/>
      <dgm:spPr/>
      <dgm:t>
        <a:bodyPr/>
        <a:lstStyle/>
        <a:p>
          <a:r>
            <a:rPr lang="de-DE" dirty="0"/>
            <a:t>Team aus Prozess- und Fachberatung</a:t>
          </a:r>
        </a:p>
      </dgm:t>
    </dgm:pt>
    <dgm:pt modelId="{F73558ED-CE16-476E-AF70-7520651B6B2A}" type="parTrans" cxnId="{5BBA4F6A-61CC-40DA-8E67-B65EC71D90E9}">
      <dgm:prSet/>
      <dgm:spPr/>
      <dgm:t>
        <a:bodyPr/>
        <a:lstStyle/>
        <a:p>
          <a:endParaRPr lang="de-DE"/>
        </a:p>
      </dgm:t>
    </dgm:pt>
    <dgm:pt modelId="{0D00CD3C-8206-41EF-BE16-B934A2FA8CBE}" type="sibTrans" cxnId="{5BBA4F6A-61CC-40DA-8E67-B65EC71D90E9}">
      <dgm:prSet/>
      <dgm:spPr/>
      <dgm:t>
        <a:bodyPr/>
        <a:lstStyle/>
        <a:p>
          <a:endParaRPr lang="de-DE"/>
        </a:p>
      </dgm:t>
    </dgm:pt>
    <dgm:pt modelId="{BC761263-68B1-4319-9C1E-FAC0D7A74630}">
      <dgm:prSet phldrT="[Text]" custT="1"/>
      <dgm:spPr/>
      <dgm:t>
        <a:bodyPr/>
        <a:lstStyle/>
        <a:p>
          <a:r>
            <a:rPr lang="de-DE" sz="1600" dirty="0"/>
            <a:t>Information(-</a:t>
          </a:r>
          <a:r>
            <a:rPr lang="de-DE" sz="1600" dirty="0" err="1"/>
            <a:t>smaterialien</a:t>
          </a:r>
          <a:r>
            <a:rPr lang="de-DE" sz="1600" dirty="0"/>
            <a:t>):</a:t>
          </a:r>
        </a:p>
      </dgm:t>
    </dgm:pt>
    <dgm:pt modelId="{A19D48C2-84F6-4C51-BBCC-C69E74E91954}" type="parTrans" cxnId="{057C92F9-B49A-45CD-82DC-E45B3ACA8629}">
      <dgm:prSet/>
      <dgm:spPr/>
      <dgm:t>
        <a:bodyPr/>
        <a:lstStyle/>
        <a:p>
          <a:endParaRPr lang="de-DE"/>
        </a:p>
      </dgm:t>
    </dgm:pt>
    <dgm:pt modelId="{BD5262B9-476A-4179-92FC-6219A37B65C0}" type="sibTrans" cxnId="{057C92F9-B49A-45CD-82DC-E45B3ACA8629}">
      <dgm:prSet/>
      <dgm:spPr/>
      <dgm:t>
        <a:bodyPr/>
        <a:lstStyle/>
        <a:p>
          <a:endParaRPr lang="de-DE"/>
        </a:p>
      </dgm:t>
    </dgm:pt>
    <dgm:pt modelId="{B647DB0D-45E6-4E86-8BB1-C94668FD20AD}">
      <dgm:prSet phldrT="[Text]"/>
      <dgm:spPr/>
      <dgm:t>
        <a:bodyPr/>
        <a:lstStyle/>
        <a:p>
          <a:r>
            <a:rPr lang="de-DE" dirty="0"/>
            <a:t>Unterstützt bei der konkreten Umsetzung der neuen Arbeitsstrukturen im gemeinsamen Gemeindebüro</a:t>
          </a:r>
        </a:p>
      </dgm:t>
    </dgm:pt>
    <dgm:pt modelId="{91640027-4187-4388-A0EC-9DA62828A341}" type="parTrans" cxnId="{C590CA5A-522B-4127-82E3-74B7B3C8EACC}">
      <dgm:prSet/>
      <dgm:spPr/>
      <dgm:t>
        <a:bodyPr/>
        <a:lstStyle/>
        <a:p>
          <a:endParaRPr lang="de-DE"/>
        </a:p>
      </dgm:t>
    </dgm:pt>
    <dgm:pt modelId="{277B2D3C-7170-409D-A0BF-FD3CBACF4911}" type="sibTrans" cxnId="{C590CA5A-522B-4127-82E3-74B7B3C8EACC}">
      <dgm:prSet/>
      <dgm:spPr/>
      <dgm:t>
        <a:bodyPr/>
        <a:lstStyle/>
        <a:p>
          <a:endParaRPr lang="de-DE"/>
        </a:p>
      </dgm:t>
    </dgm:pt>
    <dgm:pt modelId="{29471E2E-3C12-496D-AAA5-0F3BDBE20220}">
      <dgm:prSet phldrT="[Text]"/>
      <dgm:spPr/>
      <dgm:t>
        <a:bodyPr/>
        <a:lstStyle/>
        <a:p>
          <a:r>
            <a:rPr lang="de-DE" dirty="0"/>
            <a:t>Finanzierung ggf. über das Transformationsbudget </a:t>
          </a:r>
        </a:p>
      </dgm:t>
    </dgm:pt>
    <dgm:pt modelId="{492B32E2-E8EF-426D-9239-83CE61F0AF26}" type="parTrans" cxnId="{652215E3-3C8B-4363-BBE6-4362FAB53C93}">
      <dgm:prSet/>
      <dgm:spPr/>
      <dgm:t>
        <a:bodyPr/>
        <a:lstStyle/>
        <a:p>
          <a:endParaRPr lang="de-DE"/>
        </a:p>
      </dgm:t>
    </dgm:pt>
    <dgm:pt modelId="{0ED9032F-452E-4115-A15C-2F8E2349C60E}" type="sibTrans" cxnId="{652215E3-3C8B-4363-BBE6-4362FAB53C93}">
      <dgm:prSet/>
      <dgm:spPr/>
      <dgm:t>
        <a:bodyPr/>
        <a:lstStyle/>
        <a:p>
          <a:endParaRPr lang="de-DE"/>
        </a:p>
      </dgm:t>
    </dgm:pt>
    <dgm:pt modelId="{38471123-0080-4FA7-BD24-9782DCCE22D2}">
      <dgm:prSet phldrT="[Text]"/>
      <dgm:spPr/>
      <dgm:t>
        <a:bodyPr/>
        <a:lstStyle/>
        <a:p>
          <a:r>
            <a:rPr lang="de-DE" dirty="0"/>
            <a:t>Anfragen über Frau Petry: </a:t>
          </a:r>
          <a:r>
            <a:rPr lang="de-DE" dirty="0">
              <a:hlinkClick xmlns:r="http://schemas.openxmlformats.org/officeDocument/2006/relationships" r:id="rId1"/>
            </a:rPr>
            <a:t>Annerose.Petry@ekhn.de</a:t>
          </a:r>
          <a:endParaRPr lang="de-DE" dirty="0"/>
        </a:p>
      </dgm:t>
    </dgm:pt>
    <dgm:pt modelId="{FD28A187-569E-4C55-891A-066AEE434BEB}" type="parTrans" cxnId="{253B22A4-E437-4B3D-B408-D99B866B59CA}">
      <dgm:prSet/>
      <dgm:spPr/>
      <dgm:t>
        <a:bodyPr/>
        <a:lstStyle/>
        <a:p>
          <a:endParaRPr lang="de-DE"/>
        </a:p>
      </dgm:t>
    </dgm:pt>
    <dgm:pt modelId="{3690D4DA-D917-4706-AD27-6BF254B79641}" type="sibTrans" cxnId="{253B22A4-E437-4B3D-B408-D99B866B59CA}">
      <dgm:prSet/>
      <dgm:spPr/>
      <dgm:t>
        <a:bodyPr/>
        <a:lstStyle/>
        <a:p>
          <a:endParaRPr lang="de-DE"/>
        </a:p>
      </dgm:t>
    </dgm:pt>
    <dgm:pt modelId="{580713B5-D393-45F7-AE53-87278FD0EF0F}">
      <dgm:prSet phldrT="[Text]"/>
      <dgm:spPr/>
      <dgm:t>
        <a:bodyPr/>
        <a:lstStyle/>
        <a:p>
          <a:r>
            <a:rPr lang="de-DE" dirty="0"/>
            <a:t>Bei arbeitsrechtlichen Fragen kann/sollte die MAV miteinbezogen werden </a:t>
          </a:r>
        </a:p>
      </dgm:t>
    </dgm:pt>
    <dgm:pt modelId="{E8A6E713-9418-461C-A55C-372152906D17}" type="parTrans" cxnId="{EFB62135-9F6E-4A1D-AE52-A595E1885938}">
      <dgm:prSet/>
      <dgm:spPr/>
      <dgm:t>
        <a:bodyPr/>
        <a:lstStyle/>
        <a:p>
          <a:endParaRPr lang="de-DE"/>
        </a:p>
      </dgm:t>
    </dgm:pt>
    <dgm:pt modelId="{629B5A28-728A-416F-9C11-AD7AD798175F}" type="sibTrans" cxnId="{EFB62135-9F6E-4A1D-AE52-A595E1885938}">
      <dgm:prSet/>
      <dgm:spPr/>
      <dgm:t>
        <a:bodyPr/>
        <a:lstStyle/>
        <a:p>
          <a:endParaRPr lang="de-DE"/>
        </a:p>
      </dgm:t>
    </dgm:pt>
    <dgm:pt modelId="{C4577B9F-1A64-4150-A0BB-791BB35CFEC8}">
      <dgm:prSet phldrT="[Text]" custT="1"/>
      <dgm:spPr/>
      <dgm:t>
        <a:bodyPr/>
        <a:lstStyle/>
        <a:p>
          <a:r>
            <a:rPr lang="de-DE" sz="1600" dirty="0"/>
            <a:t>Zuständige Regionalverwaltung sowie Dekanat</a:t>
          </a:r>
        </a:p>
      </dgm:t>
    </dgm:pt>
    <dgm:pt modelId="{B6E1D600-94A5-4639-BDF4-6842B2E4E453}" type="parTrans" cxnId="{045A285E-48ED-44CC-AB16-D87B8187EC03}">
      <dgm:prSet/>
      <dgm:spPr/>
      <dgm:t>
        <a:bodyPr/>
        <a:lstStyle/>
        <a:p>
          <a:endParaRPr lang="de-DE"/>
        </a:p>
      </dgm:t>
    </dgm:pt>
    <dgm:pt modelId="{C8DC0EAD-35FC-4E2C-9636-42964D62ED5E}" type="sibTrans" cxnId="{045A285E-48ED-44CC-AB16-D87B8187EC03}">
      <dgm:prSet/>
      <dgm:spPr/>
      <dgm:t>
        <a:bodyPr/>
        <a:lstStyle/>
        <a:p>
          <a:endParaRPr lang="de-DE"/>
        </a:p>
      </dgm:t>
    </dgm:pt>
    <dgm:pt modelId="{B046F280-C3DC-416E-B5C4-81A1DE5EA988}">
      <dgm:prSet phldrT="[Text]" custT="1"/>
      <dgm:spPr/>
      <dgm:t>
        <a:bodyPr/>
        <a:lstStyle/>
        <a:p>
          <a:r>
            <a:rPr lang="de-DE" sz="1600" dirty="0"/>
            <a:t>Finanzielle Unterstützung – Fahrtkostenerstattung bei Mehrkilometern</a:t>
          </a:r>
        </a:p>
      </dgm:t>
    </dgm:pt>
    <dgm:pt modelId="{9CF2B3A7-D8B2-4A69-B69E-7E93666BC759}" type="parTrans" cxnId="{B6C5689A-48F0-4950-ADFA-AF20E5B19FBC}">
      <dgm:prSet/>
      <dgm:spPr/>
      <dgm:t>
        <a:bodyPr/>
        <a:lstStyle/>
        <a:p>
          <a:endParaRPr lang="de-DE"/>
        </a:p>
      </dgm:t>
    </dgm:pt>
    <dgm:pt modelId="{31E14052-FFEE-4A6C-9322-0FC4595EF3AA}" type="sibTrans" cxnId="{B6C5689A-48F0-4950-ADFA-AF20E5B19FBC}">
      <dgm:prSet/>
      <dgm:spPr/>
      <dgm:t>
        <a:bodyPr/>
        <a:lstStyle/>
        <a:p>
          <a:endParaRPr lang="de-DE"/>
        </a:p>
      </dgm:t>
    </dgm:pt>
    <dgm:pt modelId="{D26F688B-4AE0-487F-9A08-107118B1D580}">
      <dgm:prSet phldrT="[Text]"/>
      <dgm:spPr/>
      <dgm:t>
        <a:bodyPr/>
        <a:lstStyle/>
        <a:p>
          <a:r>
            <a:rPr lang="de-DE" dirty="0"/>
            <a:t>Merkblatt über die Website der Verwaltungszusammenlegung </a:t>
          </a:r>
        </a:p>
      </dgm:t>
    </dgm:pt>
    <dgm:pt modelId="{B34D7385-5C7F-4A52-B384-6C2AB53E61E2}" type="parTrans" cxnId="{4E6031F0-C50B-4BC5-B0AC-59C34298294A}">
      <dgm:prSet/>
      <dgm:spPr/>
      <dgm:t>
        <a:bodyPr/>
        <a:lstStyle/>
        <a:p>
          <a:endParaRPr lang="de-DE"/>
        </a:p>
      </dgm:t>
    </dgm:pt>
    <dgm:pt modelId="{AD1D079E-16DD-474D-8DD7-30157C91DF62}" type="sibTrans" cxnId="{4E6031F0-C50B-4BC5-B0AC-59C34298294A}">
      <dgm:prSet/>
      <dgm:spPr/>
      <dgm:t>
        <a:bodyPr/>
        <a:lstStyle/>
        <a:p>
          <a:endParaRPr lang="de-DE"/>
        </a:p>
      </dgm:t>
    </dgm:pt>
    <dgm:pt modelId="{6864A709-1181-47B8-AD09-422A6DBCD69A}">
      <dgm:prSet phldrT="[Text]" custT="1"/>
      <dgm:spPr/>
      <dgm:t>
        <a:bodyPr/>
        <a:lstStyle/>
        <a:p>
          <a:r>
            <a:rPr lang="de-DE" sz="1600" dirty="0"/>
            <a:t>Mitarbeitervertretung</a:t>
          </a:r>
        </a:p>
      </dgm:t>
    </dgm:pt>
    <dgm:pt modelId="{66F494D4-930E-4BFB-BE11-E87944F676E0}" type="parTrans" cxnId="{E05FD20C-80B8-4449-A09D-296228EDDD63}">
      <dgm:prSet/>
      <dgm:spPr/>
      <dgm:t>
        <a:bodyPr/>
        <a:lstStyle/>
        <a:p>
          <a:endParaRPr lang="de-DE"/>
        </a:p>
      </dgm:t>
    </dgm:pt>
    <dgm:pt modelId="{32D7D024-8758-425B-8CA0-45DE7AAD85A8}" type="sibTrans" cxnId="{E05FD20C-80B8-4449-A09D-296228EDDD63}">
      <dgm:prSet/>
      <dgm:spPr/>
      <dgm:t>
        <a:bodyPr/>
        <a:lstStyle/>
        <a:p>
          <a:endParaRPr lang="de-DE"/>
        </a:p>
      </dgm:t>
    </dgm:pt>
    <dgm:pt modelId="{C8091B73-316D-4E09-9D29-11233FDED73B}">
      <dgm:prSet phldrT="[Text]" custT="1"/>
      <dgm:spPr/>
      <dgm:t>
        <a:bodyPr/>
        <a:lstStyle/>
        <a:p>
          <a:r>
            <a:rPr lang="de-DE" sz="1100" dirty="0">
              <a:hlinkClick xmlns:r="http://schemas.openxmlformats.org/officeDocument/2006/relationships" r:id="rId2"/>
            </a:rPr>
            <a:t>Website Verwaltungszusammenlegung </a:t>
          </a:r>
          <a:r>
            <a:rPr lang="de-DE" sz="1100" dirty="0"/>
            <a:t>oder über </a:t>
          </a:r>
          <a:r>
            <a:rPr lang="de-DE" sz="1100" dirty="0">
              <a:hlinkClick xmlns:r="http://schemas.openxmlformats.org/officeDocument/2006/relationships" r:id="rId3"/>
            </a:rPr>
            <a:t>Kontakt</a:t>
          </a:r>
          <a:r>
            <a:rPr lang="de-DE" sz="1100" dirty="0"/>
            <a:t> (siehe S. 9)</a:t>
          </a:r>
        </a:p>
      </dgm:t>
    </dgm:pt>
    <dgm:pt modelId="{74D6A0DB-C9CD-4190-A3C4-26A8BC6C4916}" type="parTrans" cxnId="{2C72914D-E257-4643-99A0-CE4C4DF7BC3C}">
      <dgm:prSet/>
      <dgm:spPr/>
      <dgm:t>
        <a:bodyPr/>
        <a:lstStyle/>
        <a:p>
          <a:endParaRPr lang="de-DE"/>
        </a:p>
      </dgm:t>
    </dgm:pt>
    <dgm:pt modelId="{C4EF172D-E058-43C7-9508-FEEAEDBEBF27}" type="sibTrans" cxnId="{2C72914D-E257-4643-99A0-CE4C4DF7BC3C}">
      <dgm:prSet/>
      <dgm:spPr/>
      <dgm:t>
        <a:bodyPr/>
        <a:lstStyle/>
        <a:p>
          <a:endParaRPr lang="de-DE"/>
        </a:p>
      </dgm:t>
    </dgm:pt>
    <dgm:pt modelId="{5AEEED19-A0F3-4024-B0ED-A9C8DE284CDF}">
      <dgm:prSet phldrT="[Text]" custT="1"/>
      <dgm:spPr/>
      <dgm:t>
        <a:bodyPr/>
        <a:lstStyle/>
        <a:p>
          <a:r>
            <a:rPr lang="de-DE" sz="1600" dirty="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IPOS</a:t>
          </a:r>
          <a:endParaRPr lang="de-DE" sz="1200" dirty="0">
            <a:solidFill>
              <a:schemeClr val="bg1"/>
            </a:solidFill>
          </a:endParaRPr>
        </a:p>
      </dgm:t>
    </dgm:pt>
    <dgm:pt modelId="{96386B5F-1836-486F-8A12-D3B193C3A7BF}" type="parTrans" cxnId="{B5CF22F9-4435-45CE-82EA-F8DB817AFE09}">
      <dgm:prSet/>
      <dgm:spPr/>
      <dgm:t>
        <a:bodyPr/>
        <a:lstStyle/>
        <a:p>
          <a:endParaRPr lang="de-DE"/>
        </a:p>
      </dgm:t>
    </dgm:pt>
    <dgm:pt modelId="{0FDD871D-7356-4FB4-93E3-E7EF84615B6D}" type="sibTrans" cxnId="{B5CF22F9-4435-45CE-82EA-F8DB817AFE09}">
      <dgm:prSet/>
      <dgm:spPr/>
      <dgm:t>
        <a:bodyPr/>
        <a:lstStyle/>
        <a:p>
          <a:endParaRPr lang="de-DE"/>
        </a:p>
      </dgm:t>
    </dgm:pt>
    <dgm:pt modelId="{1570CF9E-29B2-44E9-ACA6-00CBF1461AE8}">
      <dgm:prSet phldrT="[Text]" custT="1"/>
      <dgm:spPr/>
      <dgm:t>
        <a:bodyPr/>
        <a:lstStyle/>
        <a:p>
          <a:r>
            <a:rPr lang="de-DE" sz="1100" dirty="0">
              <a:solidFill>
                <a:schemeClr val="tx1"/>
              </a:solidFill>
            </a:rPr>
            <a:t>Beratung in verschiedenen Bereichen</a:t>
          </a:r>
        </a:p>
      </dgm:t>
    </dgm:pt>
    <dgm:pt modelId="{2AEDB5F0-3757-4B5F-A3E7-DB37EDB0986E}" type="parTrans" cxnId="{B861B4CE-D12A-45E2-9A2D-E7081BB7F7F1}">
      <dgm:prSet/>
      <dgm:spPr/>
      <dgm:t>
        <a:bodyPr/>
        <a:lstStyle/>
        <a:p>
          <a:endParaRPr lang="de-DE"/>
        </a:p>
      </dgm:t>
    </dgm:pt>
    <dgm:pt modelId="{CDA2EEA1-C639-4442-BA16-381A099308C4}" type="sibTrans" cxnId="{B861B4CE-D12A-45E2-9A2D-E7081BB7F7F1}">
      <dgm:prSet/>
      <dgm:spPr/>
      <dgm:t>
        <a:bodyPr/>
        <a:lstStyle/>
        <a:p>
          <a:endParaRPr lang="de-DE"/>
        </a:p>
      </dgm:t>
    </dgm:pt>
    <dgm:pt modelId="{8939A2A1-314F-44D2-B746-4FD5E825D7EC}">
      <dgm:prSet phldrT="[Text]" custT="1"/>
      <dgm:spPr/>
      <dgm:t>
        <a:bodyPr/>
        <a:lstStyle/>
        <a:p>
          <a:r>
            <a:rPr lang="de-DE" sz="1100" dirty="0">
              <a:solidFill>
                <a:schemeClr val="tx1"/>
              </a:solidFill>
            </a:rPr>
            <a:t>(kostenfreies) </a:t>
          </a:r>
          <a:r>
            <a:rPr lang="de-DE" sz="1100" dirty="0">
              <a:solidFill>
                <a:schemeClr val="tx1"/>
              </a:solidFill>
              <a:hlinkClick xmlns:r="http://schemas.openxmlformats.org/officeDocument/2006/relationships" r:id="rId5"/>
            </a:rPr>
            <a:t>Konflikttelefon</a:t>
          </a:r>
          <a:endParaRPr lang="de-DE" sz="1100" dirty="0">
            <a:solidFill>
              <a:schemeClr val="tx1"/>
            </a:solidFill>
          </a:endParaRPr>
        </a:p>
      </dgm:t>
    </dgm:pt>
    <dgm:pt modelId="{B27F872A-D1BA-43B6-8C33-4FDA07E9476C}" type="parTrans" cxnId="{582357F3-53FB-4AA9-A90E-5A4D76ABB529}">
      <dgm:prSet/>
      <dgm:spPr/>
      <dgm:t>
        <a:bodyPr/>
        <a:lstStyle/>
        <a:p>
          <a:endParaRPr lang="de-DE"/>
        </a:p>
      </dgm:t>
    </dgm:pt>
    <dgm:pt modelId="{275F5136-CA71-432D-ABEC-9ECF25A52510}" type="sibTrans" cxnId="{582357F3-53FB-4AA9-A90E-5A4D76ABB529}">
      <dgm:prSet/>
      <dgm:spPr/>
      <dgm:t>
        <a:bodyPr/>
        <a:lstStyle/>
        <a:p>
          <a:endParaRPr lang="de-DE"/>
        </a:p>
      </dgm:t>
    </dgm:pt>
    <dgm:pt modelId="{7BA5071E-E5BA-43C7-93B2-B799F9C48BB9}" type="pres">
      <dgm:prSet presAssocID="{652025AF-1CA6-4036-9107-D0AA3542B437}" presName="linear" presStyleCnt="0">
        <dgm:presLayoutVars>
          <dgm:dir/>
          <dgm:animLvl val="lvl"/>
          <dgm:resizeHandles val="exact"/>
        </dgm:presLayoutVars>
      </dgm:prSet>
      <dgm:spPr/>
    </dgm:pt>
    <dgm:pt modelId="{B377C0CC-7ED2-4D3A-B0BE-98847DC17378}" type="pres">
      <dgm:prSet presAssocID="{F364397A-3B76-4812-B937-E4E7AF304DEB}" presName="parentLin" presStyleCnt="0"/>
      <dgm:spPr/>
    </dgm:pt>
    <dgm:pt modelId="{B6A6CDC7-5F0B-4907-A7D4-D269C03FA2A3}" type="pres">
      <dgm:prSet presAssocID="{F364397A-3B76-4812-B937-E4E7AF304DEB}" presName="parentLeftMargin" presStyleLbl="node1" presStyleIdx="0" presStyleCnt="6"/>
      <dgm:spPr/>
    </dgm:pt>
    <dgm:pt modelId="{EC8BE750-7FEF-41C1-B553-ED55510A87FA}" type="pres">
      <dgm:prSet presAssocID="{F364397A-3B76-4812-B937-E4E7AF304DEB}" presName="parentText" presStyleLbl="node1" presStyleIdx="0" presStyleCnt="6" custScaleX="100090">
        <dgm:presLayoutVars>
          <dgm:chMax val="0"/>
          <dgm:bulletEnabled val="1"/>
        </dgm:presLayoutVars>
      </dgm:prSet>
      <dgm:spPr/>
    </dgm:pt>
    <dgm:pt modelId="{9D65C761-0CFB-4CED-86CA-C18C80EDC527}" type="pres">
      <dgm:prSet presAssocID="{F364397A-3B76-4812-B937-E4E7AF304DEB}" presName="negativeSpace" presStyleCnt="0"/>
      <dgm:spPr/>
    </dgm:pt>
    <dgm:pt modelId="{6BAE5BF6-A68C-451B-AC97-382301B47D7A}" type="pres">
      <dgm:prSet presAssocID="{F364397A-3B76-4812-B937-E4E7AF304DEB}" presName="childText" presStyleLbl="conFgAcc1" presStyleIdx="0" presStyleCnt="6">
        <dgm:presLayoutVars>
          <dgm:bulletEnabled val="1"/>
        </dgm:presLayoutVars>
      </dgm:prSet>
      <dgm:spPr/>
    </dgm:pt>
    <dgm:pt modelId="{02297D28-4E22-46D4-BEA8-F2B1484F08B0}" type="pres">
      <dgm:prSet presAssocID="{832399D7-09C7-4B8A-875D-97CA24D653D1}" presName="spaceBetweenRectangles" presStyleCnt="0"/>
      <dgm:spPr/>
    </dgm:pt>
    <dgm:pt modelId="{32851CEA-46E2-45D6-9A76-CFDACA351256}" type="pres">
      <dgm:prSet presAssocID="{5AEEED19-A0F3-4024-B0ED-A9C8DE284CDF}" presName="parentLin" presStyleCnt="0"/>
      <dgm:spPr/>
    </dgm:pt>
    <dgm:pt modelId="{27CD1F03-C9BB-4C84-9B02-7C4108ED48AB}" type="pres">
      <dgm:prSet presAssocID="{5AEEED19-A0F3-4024-B0ED-A9C8DE284CDF}" presName="parentLeftMargin" presStyleLbl="node1" presStyleIdx="0" presStyleCnt="6"/>
      <dgm:spPr/>
    </dgm:pt>
    <dgm:pt modelId="{CA7080A2-C489-4A42-A240-281EDEF83085}" type="pres">
      <dgm:prSet presAssocID="{5AEEED19-A0F3-4024-B0ED-A9C8DE284CDF}" presName="parentText" presStyleLbl="node1" presStyleIdx="1" presStyleCnt="6">
        <dgm:presLayoutVars>
          <dgm:chMax val="0"/>
          <dgm:bulletEnabled val="1"/>
        </dgm:presLayoutVars>
      </dgm:prSet>
      <dgm:spPr/>
    </dgm:pt>
    <dgm:pt modelId="{8B665CD2-B30F-4F02-AB78-D66D56149B56}" type="pres">
      <dgm:prSet presAssocID="{5AEEED19-A0F3-4024-B0ED-A9C8DE284CDF}" presName="negativeSpace" presStyleCnt="0"/>
      <dgm:spPr/>
    </dgm:pt>
    <dgm:pt modelId="{B68DEBB7-B668-47F4-A990-F3C3F4ACAFFF}" type="pres">
      <dgm:prSet presAssocID="{5AEEED19-A0F3-4024-B0ED-A9C8DE284CDF}" presName="childText" presStyleLbl="conFgAcc1" presStyleIdx="1" presStyleCnt="6">
        <dgm:presLayoutVars>
          <dgm:bulletEnabled val="1"/>
        </dgm:presLayoutVars>
      </dgm:prSet>
      <dgm:spPr/>
    </dgm:pt>
    <dgm:pt modelId="{73824132-F7F5-4301-AB83-25D24480F21C}" type="pres">
      <dgm:prSet presAssocID="{0FDD871D-7356-4FB4-93E3-E7EF84615B6D}" presName="spaceBetweenRectangles" presStyleCnt="0"/>
      <dgm:spPr/>
    </dgm:pt>
    <dgm:pt modelId="{3F86EA5D-600B-40DF-8967-2000924F0817}" type="pres">
      <dgm:prSet presAssocID="{BC761263-68B1-4319-9C1E-FAC0D7A74630}" presName="parentLin" presStyleCnt="0"/>
      <dgm:spPr/>
    </dgm:pt>
    <dgm:pt modelId="{9B753E09-BF9E-4073-8FF3-895D8144AAC2}" type="pres">
      <dgm:prSet presAssocID="{BC761263-68B1-4319-9C1E-FAC0D7A74630}" presName="parentLeftMargin" presStyleLbl="node1" presStyleIdx="1" presStyleCnt="6"/>
      <dgm:spPr/>
    </dgm:pt>
    <dgm:pt modelId="{C06E808D-5DDF-44AE-808F-804C3BC321B3}" type="pres">
      <dgm:prSet presAssocID="{BC761263-68B1-4319-9C1E-FAC0D7A74630}" presName="parentText" presStyleLbl="node1" presStyleIdx="2" presStyleCnt="6" custScaleX="99440">
        <dgm:presLayoutVars>
          <dgm:chMax val="0"/>
          <dgm:bulletEnabled val="1"/>
        </dgm:presLayoutVars>
      </dgm:prSet>
      <dgm:spPr/>
    </dgm:pt>
    <dgm:pt modelId="{F6D798F8-BF5C-426C-B951-395C70997F35}" type="pres">
      <dgm:prSet presAssocID="{BC761263-68B1-4319-9C1E-FAC0D7A74630}" presName="negativeSpace" presStyleCnt="0"/>
      <dgm:spPr/>
    </dgm:pt>
    <dgm:pt modelId="{853A1FE4-620D-478F-BAD3-AD2495269171}" type="pres">
      <dgm:prSet presAssocID="{BC761263-68B1-4319-9C1E-FAC0D7A74630}" presName="childText" presStyleLbl="conFgAcc1" presStyleIdx="2" presStyleCnt="6" custLinFactNeighborY="45824">
        <dgm:presLayoutVars>
          <dgm:bulletEnabled val="1"/>
        </dgm:presLayoutVars>
      </dgm:prSet>
      <dgm:spPr/>
    </dgm:pt>
    <dgm:pt modelId="{8A3EB250-0167-44B1-8AAF-183BBE2E28C9}" type="pres">
      <dgm:prSet presAssocID="{BD5262B9-476A-4179-92FC-6219A37B65C0}" presName="spaceBetweenRectangles" presStyleCnt="0"/>
      <dgm:spPr/>
    </dgm:pt>
    <dgm:pt modelId="{0C416096-C358-4B45-AEFE-D3AED41250DA}" type="pres">
      <dgm:prSet presAssocID="{6864A709-1181-47B8-AD09-422A6DBCD69A}" presName="parentLin" presStyleCnt="0"/>
      <dgm:spPr/>
    </dgm:pt>
    <dgm:pt modelId="{FE4A1945-ABC2-4FDA-9D1A-F9BF41CCA3BE}" type="pres">
      <dgm:prSet presAssocID="{6864A709-1181-47B8-AD09-422A6DBCD69A}" presName="parentLeftMargin" presStyleLbl="node1" presStyleIdx="2" presStyleCnt="6"/>
      <dgm:spPr/>
    </dgm:pt>
    <dgm:pt modelId="{6E54D881-7AEC-4C3B-9FEA-F0C9EDA8C86A}" type="pres">
      <dgm:prSet presAssocID="{6864A709-1181-47B8-AD09-422A6DBCD69A}" presName="parentText" presStyleLbl="node1" presStyleIdx="3" presStyleCnt="6">
        <dgm:presLayoutVars>
          <dgm:chMax val="0"/>
          <dgm:bulletEnabled val="1"/>
        </dgm:presLayoutVars>
      </dgm:prSet>
      <dgm:spPr/>
    </dgm:pt>
    <dgm:pt modelId="{3971266E-779B-43A9-BBE7-48299A3903C8}" type="pres">
      <dgm:prSet presAssocID="{6864A709-1181-47B8-AD09-422A6DBCD69A}" presName="negativeSpace" presStyleCnt="0"/>
      <dgm:spPr/>
    </dgm:pt>
    <dgm:pt modelId="{DE5EE0ED-AC49-46EC-BFE9-EBC738BF8E5E}" type="pres">
      <dgm:prSet presAssocID="{6864A709-1181-47B8-AD09-422A6DBCD69A}" presName="childText" presStyleLbl="conFgAcc1" presStyleIdx="3" presStyleCnt="6">
        <dgm:presLayoutVars>
          <dgm:bulletEnabled val="1"/>
        </dgm:presLayoutVars>
      </dgm:prSet>
      <dgm:spPr/>
    </dgm:pt>
    <dgm:pt modelId="{4F36CFAA-F1DF-4F36-ABAD-AA7E48D0EA06}" type="pres">
      <dgm:prSet presAssocID="{32D7D024-8758-425B-8CA0-45DE7AAD85A8}" presName="spaceBetweenRectangles" presStyleCnt="0"/>
      <dgm:spPr/>
    </dgm:pt>
    <dgm:pt modelId="{9336A563-250C-4956-BDBA-E0BB03B6C081}" type="pres">
      <dgm:prSet presAssocID="{C4577B9F-1A64-4150-A0BB-791BB35CFEC8}" presName="parentLin" presStyleCnt="0"/>
      <dgm:spPr/>
    </dgm:pt>
    <dgm:pt modelId="{0FE9AB3D-4DDB-404D-B53A-C158DFC316DD}" type="pres">
      <dgm:prSet presAssocID="{C4577B9F-1A64-4150-A0BB-791BB35CFEC8}" presName="parentLeftMargin" presStyleLbl="node1" presStyleIdx="3" presStyleCnt="6"/>
      <dgm:spPr/>
    </dgm:pt>
    <dgm:pt modelId="{FBDE2B81-4AC5-46B1-B19D-BCA0EB1549B3}" type="pres">
      <dgm:prSet presAssocID="{C4577B9F-1A64-4150-A0BB-791BB35CFEC8}" presName="parentText" presStyleLbl="node1" presStyleIdx="4" presStyleCnt="6">
        <dgm:presLayoutVars>
          <dgm:chMax val="0"/>
          <dgm:bulletEnabled val="1"/>
        </dgm:presLayoutVars>
      </dgm:prSet>
      <dgm:spPr/>
    </dgm:pt>
    <dgm:pt modelId="{142B50C0-11B8-492E-ACF2-EACB65DB017E}" type="pres">
      <dgm:prSet presAssocID="{C4577B9F-1A64-4150-A0BB-791BB35CFEC8}" presName="negativeSpace" presStyleCnt="0"/>
      <dgm:spPr/>
    </dgm:pt>
    <dgm:pt modelId="{69639799-7B70-4EFA-8983-9407C64857C6}" type="pres">
      <dgm:prSet presAssocID="{C4577B9F-1A64-4150-A0BB-791BB35CFEC8}" presName="childText" presStyleLbl="conFgAcc1" presStyleIdx="4" presStyleCnt="6">
        <dgm:presLayoutVars>
          <dgm:bulletEnabled val="1"/>
        </dgm:presLayoutVars>
      </dgm:prSet>
      <dgm:spPr/>
    </dgm:pt>
    <dgm:pt modelId="{E0AF7C27-B522-41F2-832F-F9CC7F90534C}" type="pres">
      <dgm:prSet presAssocID="{C8DC0EAD-35FC-4E2C-9636-42964D62ED5E}" presName="spaceBetweenRectangles" presStyleCnt="0"/>
      <dgm:spPr/>
    </dgm:pt>
    <dgm:pt modelId="{615CB1FE-590A-44E5-A336-B48069E316E5}" type="pres">
      <dgm:prSet presAssocID="{B046F280-C3DC-416E-B5C4-81A1DE5EA988}" presName="parentLin" presStyleCnt="0"/>
      <dgm:spPr/>
    </dgm:pt>
    <dgm:pt modelId="{86377AEF-F2AC-4A1E-8326-69736D115C89}" type="pres">
      <dgm:prSet presAssocID="{B046F280-C3DC-416E-B5C4-81A1DE5EA988}" presName="parentLeftMargin" presStyleLbl="node1" presStyleIdx="4" presStyleCnt="6"/>
      <dgm:spPr/>
    </dgm:pt>
    <dgm:pt modelId="{8FB0BFD4-EF08-4F9F-B466-46BDA6BFE643}" type="pres">
      <dgm:prSet presAssocID="{B046F280-C3DC-416E-B5C4-81A1DE5EA988}" presName="parentText" presStyleLbl="node1" presStyleIdx="5" presStyleCnt="6">
        <dgm:presLayoutVars>
          <dgm:chMax val="0"/>
          <dgm:bulletEnabled val="1"/>
        </dgm:presLayoutVars>
      </dgm:prSet>
      <dgm:spPr/>
    </dgm:pt>
    <dgm:pt modelId="{D891F316-0894-4E17-B46A-498871036355}" type="pres">
      <dgm:prSet presAssocID="{B046F280-C3DC-416E-B5C4-81A1DE5EA988}" presName="negativeSpace" presStyleCnt="0"/>
      <dgm:spPr/>
    </dgm:pt>
    <dgm:pt modelId="{4901AD96-7106-4A84-9FC5-65FC01D8D510}" type="pres">
      <dgm:prSet presAssocID="{B046F280-C3DC-416E-B5C4-81A1DE5EA988}" presName="childText" presStyleLbl="conFgAcc1" presStyleIdx="5" presStyleCnt="6">
        <dgm:presLayoutVars>
          <dgm:bulletEnabled val="1"/>
        </dgm:presLayoutVars>
      </dgm:prSet>
      <dgm:spPr/>
    </dgm:pt>
  </dgm:ptLst>
  <dgm:cxnLst>
    <dgm:cxn modelId="{E05FD20C-80B8-4449-A09D-296228EDDD63}" srcId="{652025AF-1CA6-4036-9107-D0AA3542B437}" destId="{6864A709-1181-47B8-AD09-422A6DBCD69A}" srcOrd="3" destOrd="0" parTransId="{66F494D4-930E-4BFB-BE11-E87944F676E0}" sibTransId="{32D7D024-8758-425B-8CA0-45DE7AAD85A8}"/>
    <dgm:cxn modelId="{8EF2140F-5935-4D6A-8FEA-9D6A887AE752}" type="presOf" srcId="{BC761263-68B1-4319-9C1E-FAC0D7A74630}" destId="{C06E808D-5DDF-44AE-808F-804C3BC321B3}" srcOrd="1" destOrd="0" presId="urn:microsoft.com/office/officeart/2005/8/layout/list1"/>
    <dgm:cxn modelId="{2B34C113-DD6B-4951-9D23-CB624DFA81B0}" type="presOf" srcId="{D26F688B-4AE0-487F-9A08-107118B1D580}" destId="{4901AD96-7106-4A84-9FC5-65FC01D8D510}" srcOrd="0" destOrd="0" presId="urn:microsoft.com/office/officeart/2005/8/layout/list1"/>
    <dgm:cxn modelId="{04DA251B-E37D-43C3-9676-3849ED706828}" type="presOf" srcId="{C4577B9F-1A64-4150-A0BB-791BB35CFEC8}" destId="{FBDE2B81-4AC5-46B1-B19D-BCA0EB1549B3}" srcOrd="1" destOrd="0" presId="urn:microsoft.com/office/officeart/2005/8/layout/list1"/>
    <dgm:cxn modelId="{D2B71121-6D1D-43C2-9D42-D186A8B6C41E}" type="presOf" srcId="{5AEEED19-A0F3-4024-B0ED-A9C8DE284CDF}" destId="{CA7080A2-C489-4A42-A240-281EDEF83085}" srcOrd="1" destOrd="0" presId="urn:microsoft.com/office/officeart/2005/8/layout/list1"/>
    <dgm:cxn modelId="{3C7B7327-51B4-4C4C-8E4E-A06F8BE50236}" srcId="{652025AF-1CA6-4036-9107-D0AA3542B437}" destId="{F364397A-3B76-4812-B937-E4E7AF304DEB}" srcOrd="0" destOrd="0" parTransId="{62B91C33-E41A-4F01-BE7A-CF461B5DDA48}" sibTransId="{832399D7-09C7-4B8A-875D-97CA24D653D1}"/>
    <dgm:cxn modelId="{FF289C28-0B2C-476D-A20F-AE7009D464E5}" type="presOf" srcId="{C4577B9F-1A64-4150-A0BB-791BB35CFEC8}" destId="{0FE9AB3D-4DDB-404D-B53A-C158DFC316DD}" srcOrd="0" destOrd="0" presId="urn:microsoft.com/office/officeart/2005/8/layout/list1"/>
    <dgm:cxn modelId="{4531EB2C-EC69-49FE-8CAF-16C24F7660DC}" type="presOf" srcId="{B046F280-C3DC-416E-B5C4-81A1DE5EA988}" destId="{8FB0BFD4-EF08-4F9F-B466-46BDA6BFE643}" srcOrd="1" destOrd="0" presId="urn:microsoft.com/office/officeart/2005/8/layout/list1"/>
    <dgm:cxn modelId="{97499B30-75A3-4A9A-B828-087386ACF13B}" type="presOf" srcId="{F364397A-3B76-4812-B937-E4E7AF304DEB}" destId="{EC8BE750-7FEF-41C1-B553-ED55510A87FA}" srcOrd="1" destOrd="0" presId="urn:microsoft.com/office/officeart/2005/8/layout/list1"/>
    <dgm:cxn modelId="{EFB62135-9F6E-4A1D-AE52-A595E1885938}" srcId="{6864A709-1181-47B8-AD09-422A6DBCD69A}" destId="{580713B5-D393-45F7-AE53-87278FD0EF0F}" srcOrd="0" destOrd="0" parTransId="{E8A6E713-9418-461C-A55C-372152906D17}" sibTransId="{629B5A28-728A-416F-9C11-AD7AD798175F}"/>
    <dgm:cxn modelId="{2E6D713A-FB1F-46F2-9F9E-D3BC42481C73}" type="presOf" srcId="{38471123-0080-4FA7-BD24-9782DCCE22D2}" destId="{6BAE5BF6-A68C-451B-AC97-382301B47D7A}" srcOrd="0" destOrd="3" presId="urn:microsoft.com/office/officeart/2005/8/layout/list1"/>
    <dgm:cxn modelId="{045A285E-48ED-44CC-AB16-D87B8187EC03}" srcId="{652025AF-1CA6-4036-9107-D0AA3542B437}" destId="{C4577B9F-1A64-4150-A0BB-791BB35CFEC8}" srcOrd="4" destOrd="0" parTransId="{B6E1D600-94A5-4639-BDF4-6842B2E4E453}" sibTransId="{C8DC0EAD-35FC-4E2C-9636-42964D62ED5E}"/>
    <dgm:cxn modelId="{5BBA4F6A-61CC-40DA-8E67-B65EC71D90E9}" srcId="{F364397A-3B76-4812-B937-E4E7AF304DEB}" destId="{CB370C82-5D08-477A-BF99-57F3F2F037C2}" srcOrd="0" destOrd="0" parTransId="{F73558ED-CE16-476E-AF70-7520651B6B2A}" sibTransId="{0D00CD3C-8206-41EF-BE16-B934A2FA8CBE}"/>
    <dgm:cxn modelId="{2C72914D-E257-4643-99A0-CE4C4DF7BC3C}" srcId="{BC761263-68B1-4319-9C1E-FAC0D7A74630}" destId="{C8091B73-316D-4E09-9D29-11233FDED73B}" srcOrd="0" destOrd="0" parTransId="{74D6A0DB-C9CD-4190-A3C4-26A8BC6C4916}" sibTransId="{C4EF172D-E058-43C7-9508-FEEAEDBEBF27}"/>
    <dgm:cxn modelId="{2A445C76-5CD7-4128-BD4E-85EB8656EB11}" type="presOf" srcId="{6864A709-1181-47B8-AD09-422A6DBCD69A}" destId="{FE4A1945-ABC2-4FDA-9D1A-F9BF41CCA3BE}" srcOrd="0" destOrd="0" presId="urn:microsoft.com/office/officeart/2005/8/layout/list1"/>
    <dgm:cxn modelId="{BD92DB59-4B79-44A5-BA04-5A3B2E7348E3}" type="presOf" srcId="{1570CF9E-29B2-44E9-ACA6-00CBF1461AE8}" destId="{B68DEBB7-B668-47F4-A990-F3C3F4ACAFFF}" srcOrd="0" destOrd="0" presId="urn:microsoft.com/office/officeart/2005/8/layout/list1"/>
    <dgm:cxn modelId="{C590CA5A-522B-4127-82E3-74B7B3C8EACC}" srcId="{F364397A-3B76-4812-B937-E4E7AF304DEB}" destId="{B647DB0D-45E6-4E86-8BB1-C94668FD20AD}" srcOrd="1" destOrd="0" parTransId="{91640027-4187-4388-A0EC-9DA62828A341}" sibTransId="{277B2D3C-7170-409D-A0BF-FD3CBACF4911}"/>
    <dgm:cxn modelId="{738FBC7B-5350-4F97-A28E-5E475AB1C56E}" type="presOf" srcId="{C8091B73-316D-4E09-9D29-11233FDED73B}" destId="{853A1FE4-620D-478F-BAD3-AD2495269171}" srcOrd="0" destOrd="0" presId="urn:microsoft.com/office/officeart/2005/8/layout/list1"/>
    <dgm:cxn modelId="{8ABAFC7C-52B6-410E-8D8A-B7A20B9600A8}" type="presOf" srcId="{B647DB0D-45E6-4E86-8BB1-C94668FD20AD}" destId="{6BAE5BF6-A68C-451B-AC97-382301B47D7A}" srcOrd="0" destOrd="1" presId="urn:microsoft.com/office/officeart/2005/8/layout/list1"/>
    <dgm:cxn modelId="{86ABD098-DCC8-4B95-9C41-845E8F5DFE87}" type="presOf" srcId="{BC761263-68B1-4319-9C1E-FAC0D7A74630}" destId="{9B753E09-BF9E-4073-8FF3-895D8144AAC2}" srcOrd="0" destOrd="0" presId="urn:microsoft.com/office/officeart/2005/8/layout/list1"/>
    <dgm:cxn modelId="{B6C5689A-48F0-4950-ADFA-AF20E5B19FBC}" srcId="{652025AF-1CA6-4036-9107-D0AA3542B437}" destId="{B046F280-C3DC-416E-B5C4-81A1DE5EA988}" srcOrd="5" destOrd="0" parTransId="{9CF2B3A7-D8B2-4A69-B69E-7E93666BC759}" sibTransId="{31E14052-FFEE-4A6C-9322-0FC4595EF3AA}"/>
    <dgm:cxn modelId="{253B22A4-E437-4B3D-B408-D99B866B59CA}" srcId="{F364397A-3B76-4812-B937-E4E7AF304DEB}" destId="{38471123-0080-4FA7-BD24-9782DCCE22D2}" srcOrd="3" destOrd="0" parTransId="{FD28A187-569E-4C55-891A-066AEE434BEB}" sibTransId="{3690D4DA-D917-4706-AD27-6BF254B79641}"/>
    <dgm:cxn modelId="{2C6939AB-E7EA-43B4-A98D-CB0709CC1BFD}" type="presOf" srcId="{F364397A-3B76-4812-B937-E4E7AF304DEB}" destId="{B6A6CDC7-5F0B-4907-A7D4-D269C03FA2A3}" srcOrd="0" destOrd="0" presId="urn:microsoft.com/office/officeart/2005/8/layout/list1"/>
    <dgm:cxn modelId="{8D81D8AC-8D30-4CA3-A4CC-FB2892E35DA9}" type="presOf" srcId="{5AEEED19-A0F3-4024-B0ED-A9C8DE284CDF}" destId="{27CD1F03-C9BB-4C84-9B02-7C4108ED48AB}" srcOrd="0" destOrd="0" presId="urn:microsoft.com/office/officeart/2005/8/layout/list1"/>
    <dgm:cxn modelId="{BFFD44B6-F29D-433D-8A9B-D2B6D0F45C73}" type="presOf" srcId="{6864A709-1181-47B8-AD09-422A6DBCD69A}" destId="{6E54D881-7AEC-4C3B-9FEA-F0C9EDA8C86A}" srcOrd="1" destOrd="0" presId="urn:microsoft.com/office/officeart/2005/8/layout/list1"/>
    <dgm:cxn modelId="{2DC8AAB8-FC5A-4FC8-89AF-CDF80F8E1CCD}" type="presOf" srcId="{CB370C82-5D08-477A-BF99-57F3F2F037C2}" destId="{6BAE5BF6-A68C-451B-AC97-382301B47D7A}" srcOrd="0" destOrd="0" presId="urn:microsoft.com/office/officeart/2005/8/layout/list1"/>
    <dgm:cxn modelId="{479312C9-0C21-4CB1-A4DD-FEE7E74E3E93}" type="presOf" srcId="{580713B5-D393-45F7-AE53-87278FD0EF0F}" destId="{DE5EE0ED-AC49-46EC-BFE9-EBC738BF8E5E}" srcOrd="0" destOrd="0" presId="urn:microsoft.com/office/officeart/2005/8/layout/list1"/>
    <dgm:cxn modelId="{3ACC3ACA-2837-41C3-BB87-9B68A59CA33E}" type="presOf" srcId="{B046F280-C3DC-416E-B5C4-81A1DE5EA988}" destId="{86377AEF-F2AC-4A1E-8326-69736D115C89}" srcOrd="0" destOrd="0" presId="urn:microsoft.com/office/officeart/2005/8/layout/list1"/>
    <dgm:cxn modelId="{B861B4CE-D12A-45E2-9A2D-E7081BB7F7F1}" srcId="{5AEEED19-A0F3-4024-B0ED-A9C8DE284CDF}" destId="{1570CF9E-29B2-44E9-ACA6-00CBF1461AE8}" srcOrd="0" destOrd="0" parTransId="{2AEDB5F0-3757-4B5F-A3E7-DB37EDB0986E}" sibTransId="{CDA2EEA1-C639-4442-BA16-381A099308C4}"/>
    <dgm:cxn modelId="{051CF3D7-BA11-4F32-8F5C-FA89CFF91846}" type="presOf" srcId="{29471E2E-3C12-496D-AAA5-0F3BDBE20220}" destId="{6BAE5BF6-A68C-451B-AC97-382301B47D7A}" srcOrd="0" destOrd="2" presId="urn:microsoft.com/office/officeart/2005/8/layout/list1"/>
    <dgm:cxn modelId="{652215E3-3C8B-4363-BBE6-4362FAB53C93}" srcId="{F364397A-3B76-4812-B937-E4E7AF304DEB}" destId="{29471E2E-3C12-496D-AAA5-0F3BDBE20220}" srcOrd="2" destOrd="0" parTransId="{492B32E2-E8EF-426D-9239-83CE61F0AF26}" sibTransId="{0ED9032F-452E-4115-A15C-2F8E2349C60E}"/>
    <dgm:cxn modelId="{D13DA9E3-D2F2-43B8-A2E4-5E1A17CF71F7}" type="presOf" srcId="{8939A2A1-314F-44D2-B746-4FD5E825D7EC}" destId="{B68DEBB7-B668-47F4-A990-F3C3F4ACAFFF}" srcOrd="0" destOrd="1" presId="urn:microsoft.com/office/officeart/2005/8/layout/list1"/>
    <dgm:cxn modelId="{4E6031F0-C50B-4BC5-B0AC-59C34298294A}" srcId="{B046F280-C3DC-416E-B5C4-81A1DE5EA988}" destId="{D26F688B-4AE0-487F-9A08-107118B1D580}" srcOrd="0" destOrd="0" parTransId="{B34D7385-5C7F-4A52-B384-6C2AB53E61E2}" sibTransId="{AD1D079E-16DD-474D-8DD7-30157C91DF62}"/>
    <dgm:cxn modelId="{582357F3-53FB-4AA9-A90E-5A4D76ABB529}" srcId="{5AEEED19-A0F3-4024-B0ED-A9C8DE284CDF}" destId="{8939A2A1-314F-44D2-B746-4FD5E825D7EC}" srcOrd="1" destOrd="0" parTransId="{B27F872A-D1BA-43B6-8C33-4FDA07E9476C}" sibTransId="{275F5136-CA71-432D-ABEC-9ECF25A52510}"/>
    <dgm:cxn modelId="{7E299CF7-8DB5-4048-91B3-A1ED531CAD65}" type="presOf" srcId="{652025AF-1CA6-4036-9107-D0AA3542B437}" destId="{7BA5071E-E5BA-43C7-93B2-B799F9C48BB9}" srcOrd="0" destOrd="0" presId="urn:microsoft.com/office/officeart/2005/8/layout/list1"/>
    <dgm:cxn modelId="{B5CF22F9-4435-45CE-82EA-F8DB817AFE09}" srcId="{652025AF-1CA6-4036-9107-D0AA3542B437}" destId="{5AEEED19-A0F3-4024-B0ED-A9C8DE284CDF}" srcOrd="1" destOrd="0" parTransId="{96386B5F-1836-486F-8A12-D3B193C3A7BF}" sibTransId="{0FDD871D-7356-4FB4-93E3-E7EF84615B6D}"/>
    <dgm:cxn modelId="{057C92F9-B49A-45CD-82DC-E45B3ACA8629}" srcId="{652025AF-1CA6-4036-9107-D0AA3542B437}" destId="{BC761263-68B1-4319-9C1E-FAC0D7A74630}" srcOrd="2" destOrd="0" parTransId="{A19D48C2-84F6-4C51-BBCC-C69E74E91954}" sibTransId="{BD5262B9-476A-4179-92FC-6219A37B65C0}"/>
    <dgm:cxn modelId="{7FE47CFF-3E70-4464-8C17-0896F627A26F}" type="presParOf" srcId="{7BA5071E-E5BA-43C7-93B2-B799F9C48BB9}" destId="{B377C0CC-7ED2-4D3A-B0BE-98847DC17378}" srcOrd="0" destOrd="0" presId="urn:microsoft.com/office/officeart/2005/8/layout/list1"/>
    <dgm:cxn modelId="{1BCE9B63-E096-45FF-857B-C4578B29F90A}" type="presParOf" srcId="{B377C0CC-7ED2-4D3A-B0BE-98847DC17378}" destId="{B6A6CDC7-5F0B-4907-A7D4-D269C03FA2A3}" srcOrd="0" destOrd="0" presId="urn:microsoft.com/office/officeart/2005/8/layout/list1"/>
    <dgm:cxn modelId="{EF330D87-351D-4F12-B492-1467DD215C7C}" type="presParOf" srcId="{B377C0CC-7ED2-4D3A-B0BE-98847DC17378}" destId="{EC8BE750-7FEF-41C1-B553-ED55510A87FA}" srcOrd="1" destOrd="0" presId="urn:microsoft.com/office/officeart/2005/8/layout/list1"/>
    <dgm:cxn modelId="{5694B7C9-7D42-4566-B56B-2E3F1F37FC0E}" type="presParOf" srcId="{7BA5071E-E5BA-43C7-93B2-B799F9C48BB9}" destId="{9D65C761-0CFB-4CED-86CA-C18C80EDC527}" srcOrd="1" destOrd="0" presId="urn:microsoft.com/office/officeart/2005/8/layout/list1"/>
    <dgm:cxn modelId="{2983A133-9247-4609-8EBC-A77DB8F17CA5}" type="presParOf" srcId="{7BA5071E-E5BA-43C7-93B2-B799F9C48BB9}" destId="{6BAE5BF6-A68C-451B-AC97-382301B47D7A}" srcOrd="2" destOrd="0" presId="urn:microsoft.com/office/officeart/2005/8/layout/list1"/>
    <dgm:cxn modelId="{DA5729A4-DDB3-4DB0-9F74-CC9F846ED0AB}" type="presParOf" srcId="{7BA5071E-E5BA-43C7-93B2-B799F9C48BB9}" destId="{02297D28-4E22-46D4-BEA8-F2B1484F08B0}" srcOrd="3" destOrd="0" presId="urn:microsoft.com/office/officeart/2005/8/layout/list1"/>
    <dgm:cxn modelId="{713640A8-D988-43C1-AC61-6C327D990276}" type="presParOf" srcId="{7BA5071E-E5BA-43C7-93B2-B799F9C48BB9}" destId="{32851CEA-46E2-45D6-9A76-CFDACA351256}" srcOrd="4" destOrd="0" presId="urn:microsoft.com/office/officeart/2005/8/layout/list1"/>
    <dgm:cxn modelId="{F2C58FCD-F4E9-46C9-8E0E-EB778DAA818F}" type="presParOf" srcId="{32851CEA-46E2-45D6-9A76-CFDACA351256}" destId="{27CD1F03-C9BB-4C84-9B02-7C4108ED48AB}" srcOrd="0" destOrd="0" presId="urn:microsoft.com/office/officeart/2005/8/layout/list1"/>
    <dgm:cxn modelId="{19232664-05F8-45F2-AD4D-6D552F907CEA}" type="presParOf" srcId="{32851CEA-46E2-45D6-9A76-CFDACA351256}" destId="{CA7080A2-C489-4A42-A240-281EDEF83085}" srcOrd="1" destOrd="0" presId="urn:microsoft.com/office/officeart/2005/8/layout/list1"/>
    <dgm:cxn modelId="{0D0E521E-69BB-42E3-BC4C-52869BAAB9E6}" type="presParOf" srcId="{7BA5071E-E5BA-43C7-93B2-B799F9C48BB9}" destId="{8B665CD2-B30F-4F02-AB78-D66D56149B56}" srcOrd="5" destOrd="0" presId="urn:microsoft.com/office/officeart/2005/8/layout/list1"/>
    <dgm:cxn modelId="{C6572469-81B0-4E0E-ABEB-D2A016F9D460}" type="presParOf" srcId="{7BA5071E-E5BA-43C7-93B2-B799F9C48BB9}" destId="{B68DEBB7-B668-47F4-A990-F3C3F4ACAFFF}" srcOrd="6" destOrd="0" presId="urn:microsoft.com/office/officeart/2005/8/layout/list1"/>
    <dgm:cxn modelId="{7C5B0F53-2021-494A-8F49-9435D20D4EAF}" type="presParOf" srcId="{7BA5071E-E5BA-43C7-93B2-B799F9C48BB9}" destId="{73824132-F7F5-4301-AB83-25D24480F21C}" srcOrd="7" destOrd="0" presId="urn:microsoft.com/office/officeart/2005/8/layout/list1"/>
    <dgm:cxn modelId="{FD635315-C985-4159-BDDF-3B1830E88703}" type="presParOf" srcId="{7BA5071E-E5BA-43C7-93B2-B799F9C48BB9}" destId="{3F86EA5D-600B-40DF-8967-2000924F0817}" srcOrd="8" destOrd="0" presId="urn:microsoft.com/office/officeart/2005/8/layout/list1"/>
    <dgm:cxn modelId="{F3A6C780-AB0C-44A7-8510-91E58A283260}" type="presParOf" srcId="{3F86EA5D-600B-40DF-8967-2000924F0817}" destId="{9B753E09-BF9E-4073-8FF3-895D8144AAC2}" srcOrd="0" destOrd="0" presId="urn:microsoft.com/office/officeart/2005/8/layout/list1"/>
    <dgm:cxn modelId="{CCA4F4E5-CD47-4646-B321-9BAE378EF9DC}" type="presParOf" srcId="{3F86EA5D-600B-40DF-8967-2000924F0817}" destId="{C06E808D-5DDF-44AE-808F-804C3BC321B3}" srcOrd="1" destOrd="0" presId="urn:microsoft.com/office/officeart/2005/8/layout/list1"/>
    <dgm:cxn modelId="{968239E0-039F-454D-BC0A-80FD475DE3BB}" type="presParOf" srcId="{7BA5071E-E5BA-43C7-93B2-B799F9C48BB9}" destId="{F6D798F8-BF5C-426C-B951-395C70997F35}" srcOrd="9" destOrd="0" presId="urn:microsoft.com/office/officeart/2005/8/layout/list1"/>
    <dgm:cxn modelId="{06FF8999-1D9E-4C22-97A6-2F6B5C0425DB}" type="presParOf" srcId="{7BA5071E-E5BA-43C7-93B2-B799F9C48BB9}" destId="{853A1FE4-620D-478F-BAD3-AD2495269171}" srcOrd="10" destOrd="0" presId="urn:microsoft.com/office/officeart/2005/8/layout/list1"/>
    <dgm:cxn modelId="{AC0CADC3-72C2-4A6C-895B-EE5B936C70C2}" type="presParOf" srcId="{7BA5071E-E5BA-43C7-93B2-B799F9C48BB9}" destId="{8A3EB250-0167-44B1-8AAF-183BBE2E28C9}" srcOrd="11" destOrd="0" presId="urn:microsoft.com/office/officeart/2005/8/layout/list1"/>
    <dgm:cxn modelId="{D6112387-403B-45BA-AA82-4572FEF87E52}" type="presParOf" srcId="{7BA5071E-E5BA-43C7-93B2-B799F9C48BB9}" destId="{0C416096-C358-4B45-AEFE-D3AED41250DA}" srcOrd="12" destOrd="0" presId="urn:microsoft.com/office/officeart/2005/8/layout/list1"/>
    <dgm:cxn modelId="{6EF38815-0F9E-42F5-B3D6-1E359DD861B3}" type="presParOf" srcId="{0C416096-C358-4B45-AEFE-D3AED41250DA}" destId="{FE4A1945-ABC2-4FDA-9D1A-F9BF41CCA3BE}" srcOrd="0" destOrd="0" presId="urn:microsoft.com/office/officeart/2005/8/layout/list1"/>
    <dgm:cxn modelId="{B5A3A3AD-71B8-4670-9303-4F7108846888}" type="presParOf" srcId="{0C416096-C358-4B45-AEFE-D3AED41250DA}" destId="{6E54D881-7AEC-4C3B-9FEA-F0C9EDA8C86A}" srcOrd="1" destOrd="0" presId="urn:microsoft.com/office/officeart/2005/8/layout/list1"/>
    <dgm:cxn modelId="{CD76F2C9-2C33-4D2D-899F-8F287E33FE0A}" type="presParOf" srcId="{7BA5071E-E5BA-43C7-93B2-B799F9C48BB9}" destId="{3971266E-779B-43A9-BBE7-48299A3903C8}" srcOrd="13" destOrd="0" presId="urn:microsoft.com/office/officeart/2005/8/layout/list1"/>
    <dgm:cxn modelId="{10D0D7C7-1611-4F92-89AD-6B1B43562B68}" type="presParOf" srcId="{7BA5071E-E5BA-43C7-93B2-B799F9C48BB9}" destId="{DE5EE0ED-AC49-46EC-BFE9-EBC738BF8E5E}" srcOrd="14" destOrd="0" presId="urn:microsoft.com/office/officeart/2005/8/layout/list1"/>
    <dgm:cxn modelId="{2B02190D-BBC4-4F29-A6DB-DD78FAEC1E38}" type="presParOf" srcId="{7BA5071E-E5BA-43C7-93B2-B799F9C48BB9}" destId="{4F36CFAA-F1DF-4F36-ABAD-AA7E48D0EA06}" srcOrd="15" destOrd="0" presId="urn:microsoft.com/office/officeart/2005/8/layout/list1"/>
    <dgm:cxn modelId="{B8774492-521A-4452-B4C6-56DFA5863AD3}" type="presParOf" srcId="{7BA5071E-E5BA-43C7-93B2-B799F9C48BB9}" destId="{9336A563-250C-4956-BDBA-E0BB03B6C081}" srcOrd="16" destOrd="0" presId="urn:microsoft.com/office/officeart/2005/8/layout/list1"/>
    <dgm:cxn modelId="{790A7C67-9188-4D30-A1E7-EB0C0459BB68}" type="presParOf" srcId="{9336A563-250C-4956-BDBA-E0BB03B6C081}" destId="{0FE9AB3D-4DDB-404D-B53A-C158DFC316DD}" srcOrd="0" destOrd="0" presId="urn:microsoft.com/office/officeart/2005/8/layout/list1"/>
    <dgm:cxn modelId="{E45B92D5-D0F9-45A0-8890-EB7916546519}" type="presParOf" srcId="{9336A563-250C-4956-BDBA-E0BB03B6C081}" destId="{FBDE2B81-4AC5-46B1-B19D-BCA0EB1549B3}" srcOrd="1" destOrd="0" presId="urn:microsoft.com/office/officeart/2005/8/layout/list1"/>
    <dgm:cxn modelId="{B7699A86-99A1-4A4A-8D15-278ABD667A1F}" type="presParOf" srcId="{7BA5071E-E5BA-43C7-93B2-B799F9C48BB9}" destId="{142B50C0-11B8-492E-ACF2-EACB65DB017E}" srcOrd="17" destOrd="0" presId="urn:microsoft.com/office/officeart/2005/8/layout/list1"/>
    <dgm:cxn modelId="{6E1B2597-D7C1-4D70-8BE6-97C27B086F0A}" type="presParOf" srcId="{7BA5071E-E5BA-43C7-93B2-B799F9C48BB9}" destId="{69639799-7B70-4EFA-8983-9407C64857C6}" srcOrd="18" destOrd="0" presId="urn:microsoft.com/office/officeart/2005/8/layout/list1"/>
    <dgm:cxn modelId="{2F2E7B2D-E877-4BC5-9278-419586579CCB}" type="presParOf" srcId="{7BA5071E-E5BA-43C7-93B2-B799F9C48BB9}" destId="{E0AF7C27-B522-41F2-832F-F9CC7F90534C}" srcOrd="19" destOrd="0" presId="urn:microsoft.com/office/officeart/2005/8/layout/list1"/>
    <dgm:cxn modelId="{DFC571E2-2980-416C-915D-5279A20EF012}" type="presParOf" srcId="{7BA5071E-E5BA-43C7-93B2-B799F9C48BB9}" destId="{615CB1FE-590A-44E5-A336-B48069E316E5}" srcOrd="20" destOrd="0" presId="urn:microsoft.com/office/officeart/2005/8/layout/list1"/>
    <dgm:cxn modelId="{84A82BA4-F71B-47CD-982A-8C9ADA4AFCA8}" type="presParOf" srcId="{615CB1FE-590A-44E5-A336-B48069E316E5}" destId="{86377AEF-F2AC-4A1E-8326-69736D115C89}" srcOrd="0" destOrd="0" presId="urn:microsoft.com/office/officeart/2005/8/layout/list1"/>
    <dgm:cxn modelId="{1C135452-B08E-408B-BC0C-426506D282D0}" type="presParOf" srcId="{615CB1FE-590A-44E5-A336-B48069E316E5}" destId="{8FB0BFD4-EF08-4F9F-B466-46BDA6BFE643}" srcOrd="1" destOrd="0" presId="urn:microsoft.com/office/officeart/2005/8/layout/list1"/>
    <dgm:cxn modelId="{8A7049C0-0C7B-4199-B2E3-B82FE56A7BE2}" type="presParOf" srcId="{7BA5071E-E5BA-43C7-93B2-B799F9C48BB9}" destId="{D891F316-0894-4E17-B46A-498871036355}" srcOrd="21" destOrd="0" presId="urn:microsoft.com/office/officeart/2005/8/layout/list1"/>
    <dgm:cxn modelId="{881E1607-27EE-42E4-9F8B-A8F8BFF2AF4A}" type="presParOf" srcId="{7BA5071E-E5BA-43C7-93B2-B799F9C48BB9}" destId="{4901AD96-7106-4A84-9FC5-65FC01D8D510}"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370AC2-6850-40B9-A648-3FC250F6B3EC}">
      <dsp:nvSpPr>
        <dsp:cNvPr id="0" name=""/>
        <dsp:cNvSpPr/>
      </dsp:nvSpPr>
      <dsp:spPr>
        <a:xfrm rot="10800000">
          <a:off x="1238782" y="175584"/>
          <a:ext cx="3301135" cy="166297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3327" tIns="76200" rIns="142240" bIns="76200" numCol="1" spcCol="1270" anchor="ctr" anchorCtr="0">
          <a:noAutofit/>
        </a:bodyPr>
        <a:lstStyle/>
        <a:p>
          <a:pPr marL="0" lvl="0" indent="0" algn="ctr" defTabSz="889000">
            <a:lnSpc>
              <a:spcPct val="90000"/>
            </a:lnSpc>
            <a:spcBef>
              <a:spcPct val="0"/>
            </a:spcBef>
            <a:spcAft>
              <a:spcPct val="35000"/>
            </a:spcAft>
            <a:buNone/>
          </a:pPr>
          <a:r>
            <a:rPr lang="de-DE" sz="2000" kern="1200" dirty="0"/>
            <a:t>Akten- und Archivsortierung</a:t>
          </a:r>
        </a:p>
      </dsp:txBody>
      <dsp:txXfrm rot="10800000">
        <a:off x="1654526" y="175584"/>
        <a:ext cx="2885391" cy="1662977"/>
      </dsp:txXfrm>
    </dsp:sp>
    <dsp:sp modelId="{47B13B0B-E0A4-4C5B-B1D9-B78F94FC6835}">
      <dsp:nvSpPr>
        <dsp:cNvPr id="0" name=""/>
        <dsp:cNvSpPr/>
      </dsp:nvSpPr>
      <dsp:spPr>
        <a:xfrm>
          <a:off x="415744" y="175584"/>
          <a:ext cx="1662977" cy="1662977"/>
        </a:xfrm>
        <a:prstGeom prst="ellipse">
          <a:avLst/>
        </a:prstGeom>
        <a:blipFill>
          <a:blip xmlns:r="http://schemas.openxmlformats.org/officeDocument/2006/relationships" r:embed="rId1">
            <a:duotone>
              <a:schemeClr val="accent1">
                <a:shade val="45000"/>
                <a:satMod val="135000"/>
              </a:schemeClr>
              <a:prstClr val="white"/>
            </a:duotone>
          </a:blip>
          <a:srcRect/>
          <a:stretch>
            <a:fillRect l="-45000" r="-4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2E6FFB0-C49E-4EA2-A488-1D251E23266D}">
      <dsp:nvSpPr>
        <dsp:cNvPr id="0" name=""/>
        <dsp:cNvSpPr/>
      </dsp:nvSpPr>
      <dsp:spPr>
        <a:xfrm rot="10800000">
          <a:off x="1247233" y="2334974"/>
          <a:ext cx="3301135" cy="1662977"/>
        </a:xfrm>
        <a:prstGeom prst="homePlate">
          <a:avLst/>
        </a:prstGeom>
        <a:solidFill>
          <a:schemeClr val="accent2">
            <a:hueOff val="-464923"/>
            <a:satOff val="-9341"/>
            <a:lumOff val="203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3327" tIns="76200" rIns="142240" bIns="76200" numCol="1" spcCol="1270" anchor="ctr" anchorCtr="0">
          <a:noAutofit/>
        </a:bodyPr>
        <a:lstStyle/>
        <a:p>
          <a:pPr marL="0" lvl="0" indent="0" algn="ctr" defTabSz="889000">
            <a:lnSpc>
              <a:spcPct val="90000"/>
            </a:lnSpc>
            <a:spcBef>
              <a:spcPct val="0"/>
            </a:spcBef>
            <a:spcAft>
              <a:spcPct val="35000"/>
            </a:spcAft>
            <a:buNone/>
          </a:pPr>
          <a:r>
            <a:rPr lang="de-DE" sz="2000" kern="1200" dirty="0"/>
            <a:t>Bestandsaufnahme und IT</a:t>
          </a:r>
        </a:p>
      </dsp:txBody>
      <dsp:txXfrm rot="10800000">
        <a:off x="1662977" y="2334974"/>
        <a:ext cx="2885391" cy="1662977"/>
      </dsp:txXfrm>
    </dsp:sp>
    <dsp:sp modelId="{87812AF0-F84D-4316-8B89-4E67CC9DBC74}">
      <dsp:nvSpPr>
        <dsp:cNvPr id="0" name=""/>
        <dsp:cNvSpPr/>
      </dsp:nvSpPr>
      <dsp:spPr>
        <a:xfrm>
          <a:off x="415744" y="2334974"/>
          <a:ext cx="1662977" cy="1662977"/>
        </a:xfrm>
        <a:prstGeom prst="ellipse">
          <a:avLst/>
        </a:prstGeom>
        <a:blipFill>
          <a:blip xmlns:r="http://schemas.openxmlformats.org/officeDocument/2006/relationships" r:embed="rId2">
            <a:duotone>
              <a:schemeClr val="accent1">
                <a:shade val="45000"/>
                <a:satMod val="135000"/>
              </a:schemeClr>
              <a:prstClr val="white"/>
            </a:duotone>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346373-B5E5-4919-A9A6-43ED3E75B91D}">
      <dsp:nvSpPr>
        <dsp:cNvPr id="0" name=""/>
        <dsp:cNvSpPr/>
      </dsp:nvSpPr>
      <dsp:spPr>
        <a:xfrm rot="10800000">
          <a:off x="1247233" y="175585"/>
          <a:ext cx="3301134" cy="166297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3327" tIns="76200" rIns="142240" bIns="76200" numCol="1" spcCol="1270" anchor="ctr" anchorCtr="0">
          <a:noAutofit/>
        </a:bodyPr>
        <a:lstStyle/>
        <a:p>
          <a:pPr marL="0" lvl="0" indent="0" algn="ctr" defTabSz="889000">
            <a:lnSpc>
              <a:spcPct val="90000"/>
            </a:lnSpc>
            <a:spcBef>
              <a:spcPct val="0"/>
            </a:spcBef>
            <a:spcAft>
              <a:spcPct val="35000"/>
            </a:spcAft>
            <a:buNone/>
          </a:pPr>
          <a:r>
            <a:rPr lang="de-DE" sz="2000" kern="1200" dirty="0"/>
            <a:t>Erarbeiten der inhaltlichen Zusammenarbeit </a:t>
          </a:r>
        </a:p>
      </dsp:txBody>
      <dsp:txXfrm rot="10800000">
        <a:off x="1662977" y="175585"/>
        <a:ext cx="2885390" cy="1662977"/>
      </dsp:txXfrm>
    </dsp:sp>
    <dsp:sp modelId="{A2948565-4EE7-455C-9E0E-48A9FB4769BF}">
      <dsp:nvSpPr>
        <dsp:cNvPr id="0" name=""/>
        <dsp:cNvSpPr/>
      </dsp:nvSpPr>
      <dsp:spPr>
        <a:xfrm>
          <a:off x="415744" y="175585"/>
          <a:ext cx="1662977" cy="1662977"/>
        </a:xfrm>
        <a:prstGeom prst="ellipse">
          <a:avLst/>
        </a:prstGeom>
        <a:blipFill>
          <a:blip xmlns:r="http://schemas.openxmlformats.org/officeDocument/2006/relationships" r:embed="rId1">
            <a:duotone>
              <a:schemeClr val="accent1">
                <a:shade val="45000"/>
                <a:satMod val="135000"/>
              </a:schemeClr>
              <a:prstClr val="white"/>
            </a:duotone>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8ACE1C6-00D8-461B-9453-C3B441CAE5C1}">
      <dsp:nvSpPr>
        <dsp:cNvPr id="0" name=""/>
        <dsp:cNvSpPr/>
      </dsp:nvSpPr>
      <dsp:spPr>
        <a:xfrm rot="10800000">
          <a:off x="1247233" y="2334974"/>
          <a:ext cx="3301134" cy="1662977"/>
        </a:xfrm>
        <a:prstGeom prst="homePlate">
          <a:avLst/>
        </a:prstGeom>
        <a:solidFill>
          <a:schemeClr val="accent2">
            <a:hueOff val="-464923"/>
            <a:satOff val="-9341"/>
            <a:lumOff val="203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33327" tIns="76200" rIns="142240" bIns="76200" numCol="1" spcCol="1270" anchor="ctr" anchorCtr="0">
          <a:noAutofit/>
        </a:bodyPr>
        <a:lstStyle/>
        <a:p>
          <a:pPr marL="0" lvl="0" indent="0" algn="ctr" defTabSz="889000">
            <a:lnSpc>
              <a:spcPct val="90000"/>
            </a:lnSpc>
            <a:spcBef>
              <a:spcPct val="0"/>
            </a:spcBef>
            <a:spcAft>
              <a:spcPct val="35000"/>
            </a:spcAft>
            <a:buNone/>
          </a:pPr>
          <a:r>
            <a:rPr lang="de-DE" sz="2000" kern="1200" dirty="0"/>
            <a:t>Unterstützungs-angebote</a:t>
          </a:r>
          <a:endParaRPr lang="de-DE" sz="1600" kern="1200" dirty="0"/>
        </a:p>
      </dsp:txBody>
      <dsp:txXfrm rot="10800000">
        <a:off x="1662977" y="2334974"/>
        <a:ext cx="2885390" cy="1662977"/>
      </dsp:txXfrm>
    </dsp:sp>
    <dsp:sp modelId="{D2A5A329-BCD7-4392-B13E-30FD0EB61F06}">
      <dsp:nvSpPr>
        <dsp:cNvPr id="0" name=""/>
        <dsp:cNvSpPr/>
      </dsp:nvSpPr>
      <dsp:spPr>
        <a:xfrm>
          <a:off x="415744" y="2334974"/>
          <a:ext cx="1662977" cy="1662977"/>
        </a:xfrm>
        <a:prstGeom prst="ellipse">
          <a:avLst/>
        </a:prstGeom>
        <a:blipFill>
          <a:blip xmlns:r="http://schemas.openxmlformats.org/officeDocument/2006/relationships"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D59DDF-5818-4BF7-AD97-20A0DB9BA42B}">
      <dsp:nvSpPr>
        <dsp:cNvPr id="0" name=""/>
        <dsp:cNvSpPr/>
      </dsp:nvSpPr>
      <dsp:spPr>
        <a:xfrm>
          <a:off x="0" y="283758"/>
          <a:ext cx="9792805" cy="4317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de-DE" sz="1800" kern="1200" dirty="0"/>
            <a:t>Mögliche Aufgaben im (gemeinsamen) Gemeindebüro – Präferenzangabe </a:t>
          </a:r>
        </a:p>
      </dsp:txBody>
      <dsp:txXfrm>
        <a:off x="21075" y="304833"/>
        <a:ext cx="9750655" cy="389580"/>
      </dsp:txXfrm>
    </dsp:sp>
    <dsp:sp modelId="{761604DC-F7C2-4C56-B9B3-DBDF35E82DDB}">
      <dsp:nvSpPr>
        <dsp:cNvPr id="0" name=""/>
        <dsp:cNvSpPr/>
      </dsp:nvSpPr>
      <dsp:spPr>
        <a:xfrm>
          <a:off x="0" y="715488"/>
          <a:ext cx="9792805" cy="298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922" tIns="22860" rIns="128016" bIns="22860" numCol="1" spcCol="1270" anchor="t" anchorCtr="0">
          <a:noAutofit/>
        </a:bodyPr>
        <a:lstStyle/>
        <a:p>
          <a:pPr marL="114300" lvl="1" indent="-114300" algn="l" defTabSz="622300">
            <a:lnSpc>
              <a:spcPct val="90000"/>
            </a:lnSpc>
            <a:spcBef>
              <a:spcPct val="0"/>
            </a:spcBef>
            <a:spcAft>
              <a:spcPct val="20000"/>
            </a:spcAft>
            <a:buFont typeface="Arial" panose="020B0604020202020204" pitchFamily="34" charset="0"/>
            <a:buChar char="•"/>
          </a:pPr>
          <a:r>
            <a:rPr lang="de-DE" sz="1400" kern="1200" dirty="0">
              <a:sym typeface="Wingdings" panose="05000000000000000000" pitchFamily="2" charset="2"/>
            </a:rPr>
            <a:t>Unterstützt die Aufgabenaufteilung unter den Verwaltungsangestellten</a:t>
          </a:r>
          <a:endParaRPr lang="de-DE" sz="1400" kern="1200" dirty="0"/>
        </a:p>
      </dsp:txBody>
      <dsp:txXfrm>
        <a:off x="0" y="715488"/>
        <a:ext cx="9792805" cy="298080"/>
      </dsp:txXfrm>
    </dsp:sp>
    <dsp:sp modelId="{185C1B06-142F-4F47-89A1-6A18C113821A}">
      <dsp:nvSpPr>
        <dsp:cNvPr id="0" name=""/>
        <dsp:cNvSpPr/>
      </dsp:nvSpPr>
      <dsp:spPr>
        <a:xfrm>
          <a:off x="0" y="1013568"/>
          <a:ext cx="9792805" cy="431730"/>
        </a:xfrm>
        <a:prstGeom prst="roundRect">
          <a:avLst/>
        </a:prstGeom>
        <a:solidFill>
          <a:schemeClr val="accent2">
            <a:hueOff val="-116231"/>
            <a:satOff val="-2335"/>
            <a:lumOff val="50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Font typeface="Arial" panose="020B0604020202020204" pitchFamily="34" charset="0"/>
            <a:buNone/>
          </a:pPr>
          <a:r>
            <a:rPr lang="de-DE" sz="1800" kern="1200" dirty="0"/>
            <a:t>Anfallende Aufgaben im Gemeindebüro im Kirchenjahr</a:t>
          </a:r>
        </a:p>
      </dsp:txBody>
      <dsp:txXfrm>
        <a:off x="21075" y="1034643"/>
        <a:ext cx="9750655" cy="389580"/>
      </dsp:txXfrm>
    </dsp:sp>
    <dsp:sp modelId="{DA320578-1DD8-43B5-BD33-8E25D86FDAF5}">
      <dsp:nvSpPr>
        <dsp:cNvPr id="0" name=""/>
        <dsp:cNvSpPr/>
      </dsp:nvSpPr>
      <dsp:spPr>
        <a:xfrm>
          <a:off x="0" y="1445298"/>
          <a:ext cx="9792805" cy="298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922" tIns="22860" rIns="128016" bIns="22860" numCol="1" spcCol="1270" anchor="t" anchorCtr="0">
          <a:noAutofit/>
        </a:bodyPr>
        <a:lstStyle/>
        <a:p>
          <a:pPr marL="114300" lvl="1" indent="-114300" algn="l" defTabSz="622300">
            <a:lnSpc>
              <a:spcPct val="90000"/>
            </a:lnSpc>
            <a:spcBef>
              <a:spcPct val="0"/>
            </a:spcBef>
            <a:spcAft>
              <a:spcPct val="20000"/>
            </a:spcAft>
            <a:buFont typeface="Arial" panose="020B0604020202020204" pitchFamily="34" charset="0"/>
            <a:buChar char="•"/>
          </a:pPr>
          <a:r>
            <a:rPr lang="de-DE" sz="1400" kern="1200" dirty="0"/>
            <a:t>Bestandsaufnahme und gemeinsame Strukturfindung für bestimmte Abläufe innerhalb des Kirchenjahres</a:t>
          </a:r>
        </a:p>
      </dsp:txBody>
      <dsp:txXfrm>
        <a:off x="0" y="1445298"/>
        <a:ext cx="9792805" cy="298080"/>
      </dsp:txXfrm>
    </dsp:sp>
    <dsp:sp modelId="{19F42ABE-3B32-49F4-8FB5-01D42E7C43F9}">
      <dsp:nvSpPr>
        <dsp:cNvPr id="0" name=""/>
        <dsp:cNvSpPr/>
      </dsp:nvSpPr>
      <dsp:spPr>
        <a:xfrm>
          <a:off x="0" y="1743378"/>
          <a:ext cx="9792805" cy="431730"/>
        </a:xfrm>
        <a:prstGeom prst="roundRect">
          <a:avLst/>
        </a:prstGeom>
        <a:solidFill>
          <a:schemeClr val="accent2">
            <a:hueOff val="-232462"/>
            <a:satOff val="-4670"/>
            <a:lumOff val="1019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de-DE" sz="1800" kern="1200" dirty="0">
              <a:sym typeface="Wingdings" panose="05000000000000000000" pitchFamily="2" charset="2"/>
            </a:rPr>
            <a:t>Wer kommt wie häufig mit welchem/n Anliegen ins Gemeindebüro? </a:t>
          </a:r>
          <a:endParaRPr lang="de-DE" sz="1800" kern="1200" dirty="0"/>
        </a:p>
      </dsp:txBody>
      <dsp:txXfrm>
        <a:off x="21075" y="1764453"/>
        <a:ext cx="9750655" cy="389580"/>
      </dsp:txXfrm>
    </dsp:sp>
    <dsp:sp modelId="{654E1722-68E5-4CCB-AEC8-BCED8995853B}">
      <dsp:nvSpPr>
        <dsp:cNvPr id="0" name=""/>
        <dsp:cNvSpPr/>
      </dsp:nvSpPr>
      <dsp:spPr>
        <a:xfrm>
          <a:off x="0" y="2175108"/>
          <a:ext cx="9792805" cy="298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922"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de-DE" sz="1400" kern="1200" dirty="0"/>
            <a:t>Erfassung der Anliegen und Personen zur Beachtung, falls das Büro nicht mehr vor Ort sein sollte</a:t>
          </a:r>
        </a:p>
      </dsp:txBody>
      <dsp:txXfrm>
        <a:off x="0" y="2175108"/>
        <a:ext cx="9792805" cy="298080"/>
      </dsp:txXfrm>
    </dsp:sp>
    <dsp:sp modelId="{77BB023A-6155-434F-BEF7-A9CEA0F0A000}">
      <dsp:nvSpPr>
        <dsp:cNvPr id="0" name=""/>
        <dsp:cNvSpPr/>
      </dsp:nvSpPr>
      <dsp:spPr>
        <a:xfrm>
          <a:off x="0" y="2473189"/>
          <a:ext cx="9792805" cy="431730"/>
        </a:xfrm>
        <a:prstGeom prst="roundRect">
          <a:avLst/>
        </a:prstGeom>
        <a:solidFill>
          <a:schemeClr val="accent2">
            <a:hueOff val="-348692"/>
            <a:satOff val="-7006"/>
            <a:lumOff val="152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de-DE" sz="1800" kern="1200" dirty="0">
              <a:sym typeface="Wingdings" panose="05000000000000000000" pitchFamily="2" charset="2"/>
            </a:rPr>
            <a:t>Checkliste für die Einrichtung eines gemeinsamen Gemeindebüros </a:t>
          </a:r>
          <a:endParaRPr lang="de-DE" sz="1800" kern="1200" dirty="0"/>
        </a:p>
      </dsp:txBody>
      <dsp:txXfrm>
        <a:off x="21075" y="2494264"/>
        <a:ext cx="9750655" cy="389580"/>
      </dsp:txXfrm>
    </dsp:sp>
    <dsp:sp modelId="{D781049E-5584-4D31-AA1D-07E784F58461}">
      <dsp:nvSpPr>
        <dsp:cNvPr id="0" name=""/>
        <dsp:cNvSpPr/>
      </dsp:nvSpPr>
      <dsp:spPr>
        <a:xfrm>
          <a:off x="0" y="2904918"/>
          <a:ext cx="9792805" cy="298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922" tIns="22860" rIns="128016" bIns="22860" numCol="1" spcCol="1270" anchor="t" anchorCtr="0">
          <a:noAutofit/>
        </a:bodyPr>
        <a:lstStyle/>
        <a:p>
          <a:pPr marL="114300" lvl="1" indent="-114300" algn="l" defTabSz="622300">
            <a:lnSpc>
              <a:spcPct val="90000"/>
            </a:lnSpc>
            <a:spcBef>
              <a:spcPct val="0"/>
            </a:spcBef>
            <a:spcAft>
              <a:spcPct val="20000"/>
            </a:spcAft>
            <a:buFont typeface="Arial" panose="020B0604020202020204" pitchFamily="34" charset="0"/>
            <a:buChar char="•"/>
          </a:pPr>
          <a:r>
            <a:rPr lang="de-DE" sz="1400" kern="1200" dirty="0">
              <a:sym typeface="Wingdings" panose="05000000000000000000" pitchFamily="2" charset="2"/>
            </a:rPr>
            <a:t>mit Zuständigkeiten und Ansprechpersonen</a:t>
          </a:r>
          <a:endParaRPr lang="de-DE" sz="1400" kern="1200" dirty="0"/>
        </a:p>
      </dsp:txBody>
      <dsp:txXfrm>
        <a:off x="0" y="2904918"/>
        <a:ext cx="9792805" cy="298080"/>
      </dsp:txXfrm>
    </dsp:sp>
    <dsp:sp modelId="{1AD79834-1E86-41BE-BF1C-70FAD6F8DEC9}">
      <dsp:nvSpPr>
        <dsp:cNvPr id="0" name=""/>
        <dsp:cNvSpPr/>
      </dsp:nvSpPr>
      <dsp:spPr>
        <a:xfrm>
          <a:off x="0" y="3202999"/>
          <a:ext cx="9792805" cy="431730"/>
        </a:xfrm>
        <a:prstGeom prst="roundRect">
          <a:avLst/>
        </a:prstGeom>
        <a:solidFill>
          <a:schemeClr val="accent2">
            <a:hueOff val="-464923"/>
            <a:satOff val="-9341"/>
            <a:lumOff val="203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de-DE" sz="1800" kern="1200" dirty="0">
              <a:sym typeface="Wingdings" panose="05000000000000000000" pitchFamily="2" charset="2"/>
            </a:rPr>
            <a:t>Vorbereitende Aufgaben für noch nicht zusammengelegte Büros mit einer Rechtsform ab 01.01.2026</a:t>
          </a:r>
          <a:endParaRPr lang="de-DE" sz="1800" kern="1200" dirty="0"/>
        </a:p>
      </dsp:txBody>
      <dsp:txXfrm>
        <a:off x="21075" y="3224074"/>
        <a:ext cx="9750655" cy="389580"/>
      </dsp:txXfrm>
    </dsp:sp>
    <dsp:sp modelId="{C4971F9A-072A-43A0-8C03-881EC857C85D}">
      <dsp:nvSpPr>
        <dsp:cNvPr id="0" name=""/>
        <dsp:cNvSpPr/>
      </dsp:nvSpPr>
      <dsp:spPr>
        <a:xfrm>
          <a:off x="0" y="3634729"/>
          <a:ext cx="9792805" cy="298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922"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de-DE" sz="1400" kern="1200">
              <a:sym typeface="Wingdings" panose="05000000000000000000" pitchFamily="2" charset="2"/>
            </a:rPr>
            <a:t>detaillierter als die Checkliste, auch für die NBR mit einer Rechtsform ab 2027 hilfreich. </a:t>
          </a:r>
          <a:endParaRPr lang="de-DE" sz="1400" kern="1200" dirty="0"/>
        </a:p>
      </dsp:txBody>
      <dsp:txXfrm>
        <a:off x="0" y="3634729"/>
        <a:ext cx="9792805" cy="2980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AE5BF6-A68C-451B-AC97-382301B47D7A}">
      <dsp:nvSpPr>
        <dsp:cNvPr id="0" name=""/>
        <dsp:cNvSpPr/>
      </dsp:nvSpPr>
      <dsp:spPr>
        <a:xfrm>
          <a:off x="0" y="217313"/>
          <a:ext cx="10539413" cy="100485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7976" tIns="229108" rIns="817976" bIns="78232" numCol="1" spcCol="1270" anchor="t" anchorCtr="0">
          <a:noAutofit/>
        </a:bodyPr>
        <a:lstStyle/>
        <a:p>
          <a:pPr marL="57150" lvl="1" indent="-57150" algn="l" defTabSz="488950">
            <a:lnSpc>
              <a:spcPct val="90000"/>
            </a:lnSpc>
            <a:spcBef>
              <a:spcPct val="0"/>
            </a:spcBef>
            <a:spcAft>
              <a:spcPct val="15000"/>
            </a:spcAft>
            <a:buChar char="•"/>
          </a:pPr>
          <a:r>
            <a:rPr lang="de-DE" sz="1100" kern="1200" dirty="0"/>
            <a:t>Team aus Prozess- und Fachberatung</a:t>
          </a:r>
        </a:p>
        <a:p>
          <a:pPr marL="57150" lvl="1" indent="-57150" algn="l" defTabSz="488950">
            <a:lnSpc>
              <a:spcPct val="90000"/>
            </a:lnSpc>
            <a:spcBef>
              <a:spcPct val="0"/>
            </a:spcBef>
            <a:spcAft>
              <a:spcPct val="15000"/>
            </a:spcAft>
            <a:buChar char="•"/>
          </a:pPr>
          <a:r>
            <a:rPr lang="de-DE" sz="1100" kern="1200" dirty="0"/>
            <a:t>Unterstützt bei der konkreten Umsetzung der neuen Arbeitsstrukturen im gemeinsamen Gemeindebüro</a:t>
          </a:r>
        </a:p>
        <a:p>
          <a:pPr marL="57150" lvl="1" indent="-57150" algn="l" defTabSz="488950">
            <a:lnSpc>
              <a:spcPct val="90000"/>
            </a:lnSpc>
            <a:spcBef>
              <a:spcPct val="0"/>
            </a:spcBef>
            <a:spcAft>
              <a:spcPct val="15000"/>
            </a:spcAft>
            <a:buChar char="•"/>
          </a:pPr>
          <a:r>
            <a:rPr lang="de-DE" sz="1100" kern="1200" dirty="0"/>
            <a:t>Finanzierung ggf. über das Transformationsbudget </a:t>
          </a:r>
        </a:p>
        <a:p>
          <a:pPr marL="57150" lvl="1" indent="-57150" algn="l" defTabSz="488950">
            <a:lnSpc>
              <a:spcPct val="90000"/>
            </a:lnSpc>
            <a:spcBef>
              <a:spcPct val="0"/>
            </a:spcBef>
            <a:spcAft>
              <a:spcPct val="15000"/>
            </a:spcAft>
            <a:buChar char="•"/>
          </a:pPr>
          <a:r>
            <a:rPr lang="de-DE" sz="1100" kern="1200" dirty="0"/>
            <a:t>Anfragen über Frau Petry: </a:t>
          </a:r>
          <a:r>
            <a:rPr lang="de-DE" sz="1100" kern="1200" dirty="0">
              <a:hlinkClick xmlns:r="http://schemas.openxmlformats.org/officeDocument/2006/relationships" r:id="rId1"/>
            </a:rPr>
            <a:t>Annerose.Petry@ekhn.de</a:t>
          </a:r>
          <a:endParaRPr lang="de-DE" sz="1100" kern="1200" dirty="0"/>
        </a:p>
      </dsp:txBody>
      <dsp:txXfrm>
        <a:off x="0" y="217313"/>
        <a:ext cx="10539413" cy="1004850"/>
      </dsp:txXfrm>
    </dsp:sp>
    <dsp:sp modelId="{EC8BE750-7FEF-41C1-B553-ED55510A87FA}">
      <dsp:nvSpPr>
        <dsp:cNvPr id="0" name=""/>
        <dsp:cNvSpPr/>
      </dsp:nvSpPr>
      <dsp:spPr>
        <a:xfrm>
          <a:off x="526970" y="54953"/>
          <a:ext cx="7384228" cy="3247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55" tIns="0" rIns="278855" bIns="0" numCol="1" spcCol="1270" anchor="ctr" anchorCtr="0">
          <a:noAutofit/>
        </a:bodyPr>
        <a:lstStyle/>
        <a:p>
          <a:pPr marL="0" lvl="0" indent="0" algn="l" defTabSz="711200">
            <a:lnSpc>
              <a:spcPct val="90000"/>
            </a:lnSpc>
            <a:spcBef>
              <a:spcPct val="0"/>
            </a:spcBef>
            <a:spcAft>
              <a:spcPct val="35000"/>
            </a:spcAft>
            <a:buNone/>
          </a:pPr>
          <a:r>
            <a:rPr lang="de-DE" sz="1600" kern="1200" dirty="0"/>
            <a:t>Tandem-Beratung</a:t>
          </a:r>
        </a:p>
      </dsp:txBody>
      <dsp:txXfrm>
        <a:off x="542822" y="70805"/>
        <a:ext cx="7352524" cy="293016"/>
      </dsp:txXfrm>
    </dsp:sp>
    <dsp:sp modelId="{B68DEBB7-B668-47F4-A990-F3C3F4ACAFFF}">
      <dsp:nvSpPr>
        <dsp:cNvPr id="0" name=""/>
        <dsp:cNvSpPr/>
      </dsp:nvSpPr>
      <dsp:spPr>
        <a:xfrm>
          <a:off x="0" y="1443923"/>
          <a:ext cx="10539413" cy="641024"/>
        </a:xfrm>
        <a:prstGeom prst="rect">
          <a:avLst/>
        </a:prstGeom>
        <a:solidFill>
          <a:schemeClr val="lt1">
            <a:alpha val="90000"/>
            <a:hueOff val="0"/>
            <a:satOff val="0"/>
            <a:lumOff val="0"/>
            <a:alphaOff val="0"/>
          </a:schemeClr>
        </a:solidFill>
        <a:ln w="12700" cap="flat" cmpd="sng" algn="ctr">
          <a:solidFill>
            <a:schemeClr val="accent2">
              <a:hueOff val="-92985"/>
              <a:satOff val="-1868"/>
              <a:lumOff val="407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7976" tIns="229108" rIns="817976" bIns="78232" numCol="1" spcCol="1270" anchor="t" anchorCtr="0">
          <a:noAutofit/>
        </a:bodyPr>
        <a:lstStyle/>
        <a:p>
          <a:pPr marL="57150" lvl="1" indent="-57150" algn="l" defTabSz="488950">
            <a:lnSpc>
              <a:spcPct val="90000"/>
            </a:lnSpc>
            <a:spcBef>
              <a:spcPct val="0"/>
            </a:spcBef>
            <a:spcAft>
              <a:spcPct val="15000"/>
            </a:spcAft>
            <a:buChar char="•"/>
          </a:pPr>
          <a:r>
            <a:rPr lang="de-DE" sz="1100" kern="1200" dirty="0">
              <a:solidFill>
                <a:schemeClr val="tx1"/>
              </a:solidFill>
            </a:rPr>
            <a:t>Beratung in verschiedenen Bereichen</a:t>
          </a:r>
        </a:p>
        <a:p>
          <a:pPr marL="57150" lvl="1" indent="-57150" algn="l" defTabSz="488950">
            <a:lnSpc>
              <a:spcPct val="90000"/>
            </a:lnSpc>
            <a:spcBef>
              <a:spcPct val="0"/>
            </a:spcBef>
            <a:spcAft>
              <a:spcPct val="15000"/>
            </a:spcAft>
            <a:buChar char="•"/>
          </a:pPr>
          <a:r>
            <a:rPr lang="de-DE" sz="1100" kern="1200" dirty="0">
              <a:solidFill>
                <a:schemeClr val="tx1"/>
              </a:solidFill>
            </a:rPr>
            <a:t>(kostenfreies) </a:t>
          </a:r>
          <a:r>
            <a:rPr lang="de-DE" sz="1100" kern="1200" dirty="0">
              <a:solidFill>
                <a:schemeClr val="tx1"/>
              </a:solidFill>
              <a:hlinkClick xmlns:r="http://schemas.openxmlformats.org/officeDocument/2006/relationships" r:id="rId2"/>
            </a:rPr>
            <a:t>Konflikttelefon</a:t>
          </a:r>
          <a:endParaRPr lang="de-DE" sz="1100" kern="1200" dirty="0">
            <a:solidFill>
              <a:schemeClr val="tx1"/>
            </a:solidFill>
          </a:endParaRPr>
        </a:p>
      </dsp:txBody>
      <dsp:txXfrm>
        <a:off x="0" y="1443923"/>
        <a:ext cx="10539413" cy="641024"/>
      </dsp:txXfrm>
    </dsp:sp>
    <dsp:sp modelId="{CA7080A2-C489-4A42-A240-281EDEF83085}">
      <dsp:nvSpPr>
        <dsp:cNvPr id="0" name=""/>
        <dsp:cNvSpPr/>
      </dsp:nvSpPr>
      <dsp:spPr>
        <a:xfrm>
          <a:off x="526970" y="1281563"/>
          <a:ext cx="7377589" cy="324720"/>
        </a:xfrm>
        <a:prstGeom prst="roundRect">
          <a:avLst/>
        </a:prstGeom>
        <a:solidFill>
          <a:schemeClr val="accent2">
            <a:hueOff val="-92985"/>
            <a:satOff val="-1868"/>
            <a:lumOff val="40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55" tIns="0" rIns="278855" bIns="0" numCol="1" spcCol="1270" anchor="ctr" anchorCtr="0">
          <a:noAutofit/>
        </a:bodyPr>
        <a:lstStyle/>
        <a:p>
          <a:pPr marL="0" lvl="0" indent="0" algn="l" defTabSz="711200">
            <a:lnSpc>
              <a:spcPct val="90000"/>
            </a:lnSpc>
            <a:spcBef>
              <a:spcPct val="0"/>
            </a:spcBef>
            <a:spcAft>
              <a:spcPct val="35000"/>
            </a:spcAft>
            <a:buNone/>
          </a:pPr>
          <a:r>
            <a:rPr lang="de-DE" sz="1600" kern="1200" dirty="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IPOS</a:t>
          </a:r>
          <a:endParaRPr lang="de-DE" sz="1200" kern="1200" dirty="0">
            <a:solidFill>
              <a:schemeClr val="bg1"/>
            </a:solidFill>
          </a:endParaRPr>
        </a:p>
      </dsp:txBody>
      <dsp:txXfrm>
        <a:off x="542822" y="1297415"/>
        <a:ext cx="7345885" cy="293016"/>
      </dsp:txXfrm>
    </dsp:sp>
    <dsp:sp modelId="{853A1FE4-620D-478F-BAD3-AD2495269171}">
      <dsp:nvSpPr>
        <dsp:cNvPr id="0" name=""/>
        <dsp:cNvSpPr/>
      </dsp:nvSpPr>
      <dsp:spPr>
        <a:xfrm>
          <a:off x="0" y="2333927"/>
          <a:ext cx="10539413" cy="467775"/>
        </a:xfrm>
        <a:prstGeom prst="rect">
          <a:avLst/>
        </a:prstGeom>
        <a:solidFill>
          <a:schemeClr val="lt1">
            <a:alpha val="90000"/>
            <a:hueOff val="0"/>
            <a:satOff val="0"/>
            <a:lumOff val="0"/>
            <a:alphaOff val="0"/>
          </a:schemeClr>
        </a:solidFill>
        <a:ln w="12700" cap="flat" cmpd="sng" algn="ctr">
          <a:solidFill>
            <a:schemeClr val="accent2">
              <a:hueOff val="-185969"/>
              <a:satOff val="-3736"/>
              <a:lumOff val="815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7976" tIns="229108" rIns="817976" bIns="78232" numCol="1" spcCol="1270" anchor="t" anchorCtr="0">
          <a:noAutofit/>
        </a:bodyPr>
        <a:lstStyle/>
        <a:p>
          <a:pPr marL="57150" lvl="1" indent="-57150" algn="l" defTabSz="488950">
            <a:lnSpc>
              <a:spcPct val="90000"/>
            </a:lnSpc>
            <a:spcBef>
              <a:spcPct val="0"/>
            </a:spcBef>
            <a:spcAft>
              <a:spcPct val="15000"/>
            </a:spcAft>
            <a:buChar char="•"/>
          </a:pPr>
          <a:r>
            <a:rPr lang="de-DE" sz="1100" kern="1200" dirty="0">
              <a:hlinkClick xmlns:r="http://schemas.openxmlformats.org/officeDocument/2006/relationships" r:id="rId4"/>
            </a:rPr>
            <a:t>Website Verwaltungszusammenlegung </a:t>
          </a:r>
          <a:r>
            <a:rPr lang="de-DE" sz="1100" kern="1200" dirty="0"/>
            <a:t>oder über </a:t>
          </a:r>
          <a:r>
            <a:rPr lang="de-DE" sz="1100" kern="1200" dirty="0">
              <a:hlinkClick xmlns:r="http://schemas.openxmlformats.org/officeDocument/2006/relationships" r:id="rId5"/>
            </a:rPr>
            <a:t>Kontakt</a:t>
          </a:r>
          <a:r>
            <a:rPr lang="de-DE" sz="1100" kern="1200" dirty="0"/>
            <a:t> (siehe S. 9)</a:t>
          </a:r>
        </a:p>
      </dsp:txBody>
      <dsp:txXfrm>
        <a:off x="0" y="2333927"/>
        <a:ext cx="10539413" cy="467775"/>
      </dsp:txXfrm>
    </dsp:sp>
    <dsp:sp modelId="{C06E808D-5DDF-44AE-808F-804C3BC321B3}">
      <dsp:nvSpPr>
        <dsp:cNvPr id="0" name=""/>
        <dsp:cNvSpPr/>
      </dsp:nvSpPr>
      <dsp:spPr>
        <a:xfrm>
          <a:off x="526970" y="2144348"/>
          <a:ext cx="7336274" cy="324720"/>
        </a:xfrm>
        <a:prstGeom prst="roundRect">
          <a:avLst/>
        </a:prstGeom>
        <a:solidFill>
          <a:schemeClr val="accent2">
            <a:hueOff val="-185969"/>
            <a:satOff val="-3736"/>
            <a:lumOff val="8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55" tIns="0" rIns="278855" bIns="0" numCol="1" spcCol="1270" anchor="ctr" anchorCtr="0">
          <a:noAutofit/>
        </a:bodyPr>
        <a:lstStyle/>
        <a:p>
          <a:pPr marL="0" lvl="0" indent="0" algn="l" defTabSz="711200">
            <a:lnSpc>
              <a:spcPct val="90000"/>
            </a:lnSpc>
            <a:spcBef>
              <a:spcPct val="0"/>
            </a:spcBef>
            <a:spcAft>
              <a:spcPct val="35000"/>
            </a:spcAft>
            <a:buNone/>
          </a:pPr>
          <a:r>
            <a:rPr lang="de-DE" sz="1600" kern="1200" dirty="0"/>
            <a:t>Information(-</a:t>
          </a:r>
          <a:r>
            <a:rPr lang="de-DE" sz="1600" kern="1200" dirty="0" err="1"/>
            <a:t>smaterialien</a:t>
          </a:r>
          <a:r>
            <a:rPr lang="de-DE" sz="1600" kern="1200" dirty="0"/>
            <a:t>):</a:t>
          </a:r>
        </a:p>
      </dsp:txBody>
      <dsp:txXfrm>
        <a:off x="542822" y="2160200"/>
        <a:ext cx="7304570" cy="293016"/>
      </dsp:txXfrm>
    </dsp:sp>
    <dsp:sp modelId="{DE5EE0ED-AC49-46EC-BFE9-EBC738BF8E5E}">
      <dsp:nvSpPr>
        <dsp:cNvPr id="0" name=""/>
        <dsp:cNvSpPr/>
      </dsp:nvSpPr>
      <dsp:spPr>
        <a:xfrm>
          <a:off x="0" y="2996243"/>
          <a:ext cx="10539413" cy="467775"/>
        </a:xfrm>
        <a:prstGeom prst="rect">
          <a:avLst/>
        </a:prstGeom>
        <a:solidFill>
          <a:schemeClr val="lt1">
            <a:alpha val="90000"/>
            <a:hueOff val="0"/>
            <a:satOff val="0"/>
            <a:lumOff val="0"/>
            <a:alphaOff val="0"/>
          </a:schemeClr>
        </a:solidFill>
        <a:ln w="12700" cap="flat" cmpd="sng" algn="ctr">
          <a:solidFill>
            <a:schemeClr val="accent2">
              <a:hueOff val="-278954"/>
              <a:satOff val="-5605"/>
              <a:lumOff val="1223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7976" tIns="229108" rIns="817976" bIns="78232" numCol="1" spcCol="1270" anchor="t" anchorCtr="0">
          <a:noAutofit/>
        </a:bodyPr>
        <a:lstStyle/>
        <a:p>
          <a:pPr marL="57150" lvl="1" indent="-57150" algn="l" defTabSz="488950">
            <a:lnSpc>
              <a:spcPct val="90000"/>
            </a:lnSpc>
            <a:spcBef>
              <a:spcPct val="0"/>
            </a:spcBef>
            <a:spcAft>
              <a:spcPct val="15000"/>
            </a:spcAft>
            <a:buChar char="•"/>
          </a:pPr>
          <a:r>
            <a:rPr lang="de-DE" sz="1100" kern="1200" dirty="0"/>
            <a:t>Bei arbeitsrechtlichen Fragen kann/sollte die MAV miteinbezogen werden </a:t>
          </a:r>
        </a:p>
      </dsp:txBody>
      <dsp:txXfrm>
        <a:off x="0" y="2996243"/>
        <a:ext cx="10539413" cy="467775"/>
      </dsp:txXfrm>
    </dsp:sp>
    <dsp:sp modelId="{6E54D881-7AEC-4C3B-9FEA-F0C9EDA8C86A}">
      <dsp:nvSpPr>
        <dsp:cNvPr id="0" name=""/>
        <dsp:cNvSpPr/>
      </dsp:nvSpPr>
      <dsp:spPr>
        <a:xfrm>
          <a:off x="526970" y="2833883"/>
          <a:ext cx="7377589" cy="324720"/>
        </a:xfrm>
        <a:prstGeom prst="roundRect">
          <a:avLst/>
        </a:prstGeom>
        <a:solidFill>
          <a:schemeClr val="accent2">
            <a:hueOff val="-278954"/>
            <a:satOff val="-5605"/>
            <a:lumOff val="12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55" tIns="0" rIns="278855" bIns="0" numCol="1" spcCol="1270" anchor="ctr" anchorCtr="0">
          <a:noAutofit/>
        </a:bodyPr>
        <a:lstStyle/>
        <a:p>
          <a:pPr marL="0" lvl="0" indent="0" algn="l" defTabSz="711200">
            <a:lnSpc>
              <a:spcPct val="90000"/>
            </a:lnSpc>
            <a:spcBef>
              <a:spcPct val="0"/>
            </a:spcBef>
            <a:spcAft>
              <a:spcPct val="35000"/>
            </a:spcAft>
            <a:buNone/>
          </a:pPr>
          <a:r>
            <a:rPr lang="de-DE" sz="1600" kern="1200" dirty="0"/>
            <a:t>Mitarbeitervertretung</a:t>
          </a:r>
        </a:p>
      </dsp:txBody>
      <dsp:txXfrm>
        <a:off x="542822" y="2849735"/>
        <a:ext cx="7345885" cy="293016"/>
      </dsp:txXfrm>
    </dsp:sp>
    <dsp:sp modelId="{69639799-7B70-4EFA-8983-9407C64857C6}">
      <dsp:nvSpPr>
        <dsp:cNvPr id="0" name=""/>
        <dsp:cNvSpPr/>
      </dsp:nvSpPr>
      <dsp:spPr>
        <a:xfrm>
          <a:off x="0" y="3685778"/>
          <a:ext cx="10539413" cy="277200"/>
        </a:xfrm>
        <a:prstGeom prst="rect">
          <a:avLst/>
        </a:prstGeom>
        <a:solidFill>
          <a:schemeClr val="lt1">
            <a:alpha val="90000"/>
            <a:hueOff val="0"/>
            <a:satOff val="0"/>
            <a:lumOff val="0"/>
            <a:alphaOff val="0"/>
          </a:schemeClr>
        </a:solidFill>
        <a:ln w="12700" cap="flat" cmpd="sng" algn="ctr">
          <a:solidFill>
            <a:schemeClr val="accent2">
              <a:hueOff val="-371938"/>
              <a:satOff val="-7473"/>
              <a:lumOff val="16314"/>
              <a:alphaOff val="0"/>
            </a:schemeClr>
          </a:solidFill>
          <a:prstDash val="solid"/>
          <a:miter lim="800000"/>
        </a:ln>
        <a:effectLst/>
      </dsp:spPr>
      <dsp:style>
        <a:lnRef idx="2">
          <a:scrgbClr r="0" g="0" b="0"/>
        </a:lnRef>
        <a:fillRef idx="1">
          <a:scrgbClr r="0" g="0" b="0"/>
        </a:fillRef>
        <a:effectRef idx="0">
          <a:scrgbClr r="0" g="0" b="0"/>
        </a:effectRef>
        <a:fontRef idx="minor"/>
      </dsp:style>
    </dsp:sp>
    <dsp:sp modelId="{FBDE2B81-4AC5-46B1-B19D-BCA0EB1549B3}">
      <dsp:nvSpPr>
        <dsp:cNvPr id="0" name=""/>
        <dsp:cNvSpPr/>
      </dsp:nvSpPr>
      <dsp:spPr>
        <a:xfrm>
          <a:off x="526970" y="3523418"/>
          <a:ext cx="7377589" cy="324720"/>
        </a:xfrm>
        <a:prstGeom prst="roundRect">
          <a:avLst/>
        </a:prstGeom>
        <a:solidFill>
          <a:schemeClr val="accent2">
            <a:hueOff val="-371938"/>
            <a:satOff val="-7473"/>
            <a:lumOff val="16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55" tIns="0" rIns="278855" bIns="0" numCol="1" spcCol="1270" anchor="ctr" anchorCtr="0">
          <a:noAutofit/>
        </a:bodyPr>
        <a:lstStyle/>
        <a:p>
          <a:pPr marL="0" lvl="0" indent="0" algn="l" defTabSz="711200">
            <a:lnSpc>
              <a:spcPct val="90000"/>
            </a:lnSpc>
            <a:spcBef>
              <a:spcPct val="0"/>
            </a:spcBef>
            <a:spcAft>
              <a:spcPct val="35000"/>
            </a:spcAft>
            <a:buNone/>
          </a:pPr>
          <a:r>
            <a:rPr lang="de-DE" sz="1600" kern="1200" dirty="0"/>
            <a:t>Zuständige Regionalverwaltung sowie Dekanat</a:t>
          </a:r>
        </a:p>
      </dsp:txBody>
      <dsp:txXfrm>
        <a:off x="542822" y="3539270"/>
        <a:ext cx="7345885" cy="293016"/>
      </dsp:txXfrm>
    </dsp:sp>
    <dsp:sp modelId="{4901AD96-7106-4A84-9FC5-65FC01D8D510}">
      <dsp:nvSpPr>
        <dsp:cNvPr id="0" name=""/>
        <dsp:cNvSpPr/>
      </dsp:nvSpPr>
      <dsp:spPr>
        <a:xfrm>
          <a:off x="0" y="4184738"/>
          <a:ext cx="10539413" cy="467775"/>
        </a:xfrm>
        <a:prstGeom prst="rect">
          <a:avLst/>
        </a:prstGeom>
        <a:solidFill>
          <a:schemeClr val="lt1">
            <a:alpha val="90000"/>
            <a:hueOff val="0"/>
            <a:satOff val="0"/>
            <a:lumOff val="0"/>
            <a:alphaOff val="0"/>
          </a:schemeClr>
        </a:solidFill>
        <a:ln w="12700" cap="flat" cmpd="sng" algn="ctr">
          <a:solidFill>
            <a:schemeClr val="accent2">
              <a:hueOff val="-464923"/>
              <a:satOff val="-9341"/>
              <a:lumOff val="2039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7976" tIns="229108" rIns="817976" bIns="78232" numCol="1" spcCol="1270" anchor="t" anchorCtr="0">
          <a:noAutofit/>
        </a:bodyPr>
        <a:lstStyle/>
        <a:p>
          <a:pPr marL="57150" lvl="1" indent="-57150" algn="l" defTabSz="488950">
            <a:lnSpc>
              <a:spcPct val="90000"/>
            </a:lnSpc>
            <a:spcBef>
              <a:spcPct val="0"/>
            </a:spcBef>
            <a:spcAft>
              <a:spcPct val="15000"/>
            </a:spcAft>
            <a:buChar char="•"/>
          </a:pPr>
          <a:r>
            <a:rPr lang="de-DE" sz="1100" kern="1200" dirty="0"/>
            <a:t>Merkblatt über die Website der Verwaltungszusammenlegung </a:t>
          </a:r>
        </a:p>
      </dsp:txBody>
      <dsp:txXfrm>
        <a:off x="0" y="4184738"/>
        <a:ext cx="10539413" cy="467775"/>
      </dsp:txXfrm>
    </dsp:sp>
    <dsp:sp modelId="{8FB0BFD4-EF08-4F9F-B466-46BDA6BFE643}">
      <dsp:nvSpPr>
        <dsp:cNvPr id="0" name=""/>
        <dsp:cNvSpPr/>
      </dsp:nvSpPr>
      <dsp:spPr>
        <a:xfrm>
          <a:off x="526970" y="4022378"/>
          <a:ext cx="7377589" cy="324720"/>
        </a:xfrm>
        <a:prstGeom prst="roundRect">
          <a:avLst/>
        </a:prstGeom>
        <a:solidFill>
          <a:schemeClr val="accent2">
            <a:hueOff val="-464923"/>
            <a:satOff val="-9341"/>
            <a:lumOff val="2039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55" tIns="0" rIns="278855" bIns="0" numCol="1" spcCol="1270" anchor="ctr" anchorCtr="0">
          <a:noAutofit/>
        </a:bodyPr>
        <a:lstStyle/>
        <a:p>
          <a:pPr marL="0" lvl="0" indent="0" algn="l" defTabSz="711200">
            <a:lnSpc>
              <a:spcPct val="90000"/>
            </a:lnSpc>
            <a:spcBef>
              <a:spcPct val="0"/>
            </a:spcBef>
            <a:spcAft>
              <a:spcPct val="35000"/>
            </a:spcAft>
            <a:buNone/>
          </a:pPr>
          <a:r>
            <a:rPr lang="de-DE" sz="1600" kern="1200" dirty="0"/>
            <a:t>Finanzielle Unterstützung – Fahrtkostenerstattung bei Mehrkilometern</a:t>
          </a:r>
        </a:p>
      </dsp:txBody>
      <dsp:txXfrm>
        <a:off x="542822" y="4038230"/>
        <a:ext cx="7345885" cy="293016"/>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4A0F8B-2D89-7245-AD2A-1420D682CB2D}" type="datetimeFigureOut">
              <a:rPr lang="de-DE" smtClean="0"/>
              <a:t>17.11.2025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A73ABA-A77C-C24A-A0B9-5BADF26D77FC}" type="slidenum">
              <a:rPr lang="de-DE" smtClean="0"/>
              <a:t>‹Nr.›</a:t>
            </a:fld>
            <a:endParaRPr lang="de-DE"/>
          </a:p>
        </p:txBody>
      </p:sp>
    </p:spTree>
    <p:extLst>
      <p:ext uri="{BB962C8B-B14F-4D97-AF65-F5344CB8AC3E}">
        <p14:creationId xmlns:p14="http://schemas.microsoft.com/office/powerpoint/2010/main" val="3202477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4D724222-4595-A044-82CC-9E407AADFB28}"/>
              </a:ext>
            </a:extLst>
          </p:cNvPr>
          <p:cNvSpPr/>
          <p:nvPr userDrawn="1"/>
        </p:nvSpPr>
        <p:spPr>
          <a:xfrm>
            <a:off x="0" y="3429000"/>
            <a:ext cx="12192000" cy="3429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ctrTitle"/>
          </p:nvPr>
        </p:nvSpPr>
        <p:spPr>
          <a:xfrm>
            <a:off x="914400" y="1399539"/>
            <a:ext cx="10363200" cy="1655999"/>
          </a:xfrm>
        </p:spPr>
        <p:txBody>
          <a:bodyPr anchor="b" anchorCtr="0">
            <a:normAutofit/>
          </a:bodyPr>
          <a:lstStyle>
            <a:lvl1pPr algn="ctr">
              <a:defRPr sz="4500"/>
            </a:lvl1pPr>
          </a:lstStyle>
          <a:p>
            <a:r>
              <a:rPr lang="de-DE" dirty="0"/>
              <a:t>Mastertitelformat bearbeiten</a:t>
            </a:r>
            <a:endParaRPr lang="en-US" dirty="0"/>
          </a:p>
        </p:txBody>
      </p:sp>
      <p:sp>
        <p:nvSpPr>
          <p:cNvPr id="3" name="Subtitle 2"/>
          <p:cNvSpPr>
            <a:spLocks noGrp="1"/>
          </p:cNvSpPr>
          <p:nvPr>
            <p:ph type="subTitle" idx="1"/>
          </p:nvPr>
        </p:nvSpPr>
        <p:spPr>
          <a:xfrm>
            <a:off x="1524000" y="3826036"/>
            <a:ext cx="9144000" cy="1632425"/>
          </a:xfrm>
        </p:spPr>
        <p:txBody>
          <a:bodyPr>
            <a:normAutofit/>
          </a:bodyPr>
          <a:lstStyle>
            <a:lvl1pPr marL="0" indent="0" algn="ctr">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endParaRPr lang="en-US" dirty="0"/>
          </a:p>
        </p:txBody>
      </p:sp>
      <p:pic>
        <p:nvPicPr>
          <p:cNvPr id="8" name="Grafik 7">
            <a:extLst>
              <a:ext uri="{FF2B5EF4-FFF2-40B4-BE49-F238E27FC236}">
                <a16:creationId xmlns:a16="http://schemas.microsoft.com/office/drawing/2014/main" id="{8D949AEC-D8D6-4582-95C3-149B50344879}"/>
              </a:ext>
            </a:extLst>
          </p:cNvPr>
          <p:cNvPicPr>
            <a:picLocks noChangeAspect="1"/>
          </p:cNvPicPr>
          <p:nvPr userDrawn="1"/>
        </p:nvPicPr>
        <p:blipFill>
          <a:blip r:embed="rId2"/>
          <a:stretch>
            <a:fillRect/>
          </a:stretch>
        </p:blipFill>
        <p:spPr>
          <a:xfrm>
            <a:off x="9568106" y="5987412"/>
            <a:ext cx="2199787" cy="600711"/>
          </a:xfrm>
          <a:prstGeom prst="rect">
            <a:avLst/>
          </a:prstGeom>
        </p:spPr>
      </p:pic>
    </p:spTree>
    <p:extLst>
      <p:ext uri="{BB962C8B-B14F-4D97-AF65-F5344CB8AC3E}">
        <p14:creationId xmlns:p14="http://schemas.microsoft.com/office/powerpoint/2010/main" val="166297035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gramm">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AE6C78-75E2-7A4D-9F48-C09D3C755798}" type="datetime1">
              <a:rPr lang="de-DE" smtClean="0"/>
              <a:t>17.11.2025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4C08C65-C44F-5241-9F0C-E5FE67D34E39}" type="slidenum">
              <a:rPr lang="de-DE" smtClean="0"/>
              <a:t>‹Nr.›</a:t>
            </a:fld>
            <a:endParaRPr lang="de-DE"/>
          </a:p>
        </p:txBody>
      </p:sp>
      <p:sp>
        <p:nvSpPr>
          <p:cNvPr id="10" name="Diagrammplatzhalter 3">
            <a:extLst>
              <a:ext uri="{FF2B5EF4-FFF2-40B4-BE49-F238E27FC236}">
                <a16:creationId xmlns:a16="http://schemas.microsoft.com/office/drawing/2014/main" id="{A45324DE-86BE-2C49-B366-344BF2899747}"/>
              </a:ext>
            </a:extLst>
          </p:cNvPr>
          <p:cNvSpPr>
            <a:spLocks noGrp="1"/>
          </p:cNvSpPr>
          <p:nvPr>
            <p:ph type="chart" sz="quarter" idx="14"/>
          </p:nvPr>
        </p:nvSpPr>
        <p:spPr>
          <a:xfrm>
            <a:off x="838200" y="1667839"/>
            <a:ext cx="10538885" cy="4174162"/>
          </a:xfrm>
        </p:spPr>
        <p:txBody>
          <a:bodyPr>
            <a:normAutofit/>
          </a:bodyPr>
          <a:lstStyle>
            <a:lvl1pPr marL="0" indent="0">
              <a:buFontTx/>
              <a:buNone/>
              <a:defRPr sz="1800"/>
            </a:lvl1pPr>
          </a:lstStyle>
          <a:p>
            <a:r>
              <a:rPr lang="de-DE"/>
              <a:t>Diagramm durch Klicken auf Symbol hinzufügen</a:t>
            </a:r>
          </a:p>
        </p:txBody>
      </p:sp>
      <p:sp>
        <p:nvSpPr>
          <p:cNvPr id="9" name="Rechteck 8">
            <a:extLst>
              <a:ext uri="{FF2B5EF4-FFF2-40B4-BE49-F238E27FC236}">
                <a16:creationId xmlns:a16="http://schemas.microsoft.com/office/drawing/2014/main" id="{7AFCB1E5-6A74-E240-858E-0D1F2ECAD178}"/>
              </a:ext>
            </a:extLst>
          </p:cNvPr>
          <p:cNvSpPr/>
          <p:nvPr userDrawn="1"/>
        </p:nvSpPr>
        <p:spPr>
          <a:xfrm>
            <a:off x="838200" y="11725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le 1">
            <a:extLst>
              <a:ext uri="{FF2B5EF4-FFF2-40B4-BE49-F238E27FC236}">
                <a16:creationId xmlns:a16="http://schemas.microsoft.com/office/drawing/2014/main" id="{869411B3-D529-AD45-AA33-87DF23249A80}"/>
              </a:ext>
            </a:extLst>
          </p:cNvPr>
          <p:cNvSpPr>
            <a:spLocks noGrp="1"/>
          </p:cNvSpPr>
          <p:nvPr>
            <p:ph type="title" hasCustomPrompt="1"/>
          </p:nvPr>
        </p:nvSpPr>
        <p:spPr>
          <a:xfrm>
            <a:off x="838200" y="498475"/>
            <a:ext cx="10515600" cy="412751"/>
          </a:xfrm>
        </p:spPr>
        <p:txBody>
          <a:bodyPr/>
          <a:lstStyle/>
          <a:p>
            <a:r>
              <a:rPr lang="de-DE" dirty="0"/>
              <a:t>Diagrammtitel bearbeiten</a:t>
            </a:r>
            <a:endParaRPr lang="en-US" dirty="0"/>
          </a:p>
        </p:txBody>
      </p:sp>
    </p:spTree>
    <p:extLst>
      <p:ext uri="{BB962C8B-B14F-4D97-AF65-F5344CB8AC3E}">
        <p14:creationId xmlns:p14="http://schemas.microsoft.com/office/powerpoint/2010/main" val="66736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Zitat">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F17DDAC0-D28E-9D4C-AE71-5665BF8C5975}"/>
              </a:ext>
            </a:extLst>
          </p:cNvPr>
          <p:cNvSpPr/>
          <p:nvPr userDrawn="1"/>
        </p:nvSpPr>
        <p:spPr>
          <a:xfrm>
            <a:off x="4836000" y="4338000"/>
            <a:ext cx="2520000" cy="1586551"/>
          </a:xfrm>
          <a:prstGeom prst="rect">
            <a:avLst/>
          </a:prstGeom>
          <a:solidFill>
            <a:srgbClr val="5C25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ctrTitle" hasCustomPrompt="1"/>
          </p:nvPr>
        </p:nvSpPr>
        <p:spPr>
          <a:xfrm>
            <a:off x="914400" y="1066800"/>
            <a:ext cx="10363200" cy="2926079"/>
          </a:xfrm>
        </p:spPr>
        <p:txBody>
          <a:bodyPr anchor="ctr" anchorCtr="0">
            <a:normAutofit/>
          </a:bodyPr>
          <a:lstStyle>
            <a:lvl1pPr algn="ctr">
              <a:defRPr sz="3600"/>
            </a:lvl1pPr>
          </a:lstStyle>
          <a:p>
            <a:r>
              <a:rPr lang="de-DE" dirty="0"/>
              <a:t>„Zitat bearbeiten“</a:t>
            </a:r>
            <a:endParaRPr lang="en-US" dirty="0"/>
          </a:p>
        </p:txBody>
      </p:sp>
      <p:sp>
        <p:nvSpPr>
          <p:cNvPr id="3" name="Subtitle 2"/>
          <p:cNvSpPr>
            <a:spLocks noGrp="1"/>
          </p:cNvSpPr>
          <p:nvPr>
            <p:ph type="subTitle" idx="1" hasCustomPrompt="1"/>
          </p:nvPr>
        </p:nvSpPr>
        <p:spPr>
          <a:xfrm>
            <a:off x="4836000" y="4713449"/>
            <a:ext cx="2520000" cy="866084"/>
          </a:xfrm>
        </p:spPr>
        <p:txBody>
          <a:bodyPr>
            <a:normAutofit/>
          </a:bodyPr>
          <a:lstStyle>
            <a:lvl1pPr marL="0" indent="0" algn="ctr">
              <a:buNone/>
              <a:defRPr sz="1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Autor Zitat bearbeiten</a:t>
            </a:r>
            <a:endParaRPr lang="en-US" dirty="0"/>
          </a:p>
        </p:txBody>
      </p:sp>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Tree>
    <p:extLst>
      <p:ext uri="{BB962C8B-B14F-4D97-AF65-F5344CB8AC3E}">
        <p14:creationId xmlns:p14="http://schemas.microsoft.com/office/powerpoint/2010/main" val="960499196"/>
      </p:ext>
    </p:extLst>
  </p:cSld>
  <p:clrMapOvr>
    <a:masterClrMapping/>
  </p:clrMapOvr>
  <p:hf hdr="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AE6C78-75E2-7A4D-9F48-C09D3C755798}" type="datetime1">
              <a:rPr lang="de-DE" smtClean="0"/>
              <a:t>17.11.2025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4C08C65-C44F-5241-9F0C-E5FE67D34E39}" type="slidenum">
              <a:rPr lang="de-DE" smtClean="0"/>
              <a:t>‹Nr.›</a:t>
            </a:fld>
            <a:endParaRPr lang="de-DE"/>
          </a:p>
        </p:txBody>
      </p:sp>
      <p:sp>
        <p:nvSpPr>
          <p:cNvPr id="9" name="Rechteck 8">
            <a:extLst>
              <a:ext uri="{FF2B5EF4-FFF2-40B4-BE49-F238E27FC236}">
                <a16:creationId xmlns:a16="http://schemas.microsoft.com/office/drawing/2014/main" id="{7AFCB1E5-6A74-E240-858E-0D1F2ECAD178}"/>
              </a:ext>
            </a:extLst>
          </p:cNvPr>
          <p:cNvSpPr/>
          <p:nvPr userDrawn="1"/>
        </p:nvSpPr>
        <p:spPr>
          <a:xfrm>
            <a:off x="838200" y="11725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le 1">
            <a:extLst>
              <a:ext uri="{FF2B5EF4-FFF2-40B4-BE49-F238E27FC236}">
                <a16:creationId xmlns:a16="http://schemas.microsoft.com/office/drawing/2014/main" id="{869411B3-D529-AD45-AA33-87DF23249A80}"/>
              </a:ext>
            </a:extLst>
          </p:cNvPr>
          <p:cNvSpPr>
            <a:spLocks noGrp="1"/>
          </p:cNvSpPr>
          <p:nvPr>
            <p:ph type="title" hasCustomPrompt="1"/>
          </p:nvPr>
        </p:nvSpPr>
        <p:spPr>
          <a:xfrm>
            <a:off x="838200" y="498475"/>
            <a:ext cx="10515600" cy="412751"/>
          </a:xfrm>
        </p:spPr>
        <p:txBody>
          <a:bodyPr/>
          <a:lstStyle/>
          <a:p>
            <a:r>
              <a:rPr lang="en-US" dirty="0"/>
              <a:t>Unser Team</a:t>
            </a:r>
          </a:p>
        </p:txBody>
      </p:sp>
      <p:sp>
        <p:nvSpPr>
          <p:cNvPr id="13" name="Bildplatzhalter 8">
            <a:extLst>
              <a:ext uri="{FF2B5EF4-FFF2-40B4-BE49-F238E27FC236}">
                <a16:creationId xmlns:a16="http://schemas.microsoft.com/office/drawing/2014/main" id="{FFDCC93C-1462-2945-B17D-DAB6DDA7820C}"/>
              </a:ext>
            </a:extLst>
          </p:cNvPr>
          <p:cNvSpPr>
            <a:spLocks noGrp="1"/>
          </p:cNvSpPr>
          <p:nvPr>
            <p:ph type="pic" sz="quarter" idx="17" hasCustomPrompt="1"/>
          </p:nvPr>
        </p:nvSpPr>
        <p:spPr>
          <a:xfrm>
            <a:off x="838200" y="1669615"/>
            <a:ext cx="1440000" cy="1440000"/>
          </a:xfrm>
          <a:noFill/>
        </p:spPr>
        <p:txBody>
          <a:bodyPr lIns="108000" tIns="108000" rIns="0">
            <a:normAutofit/>
          </a:bodyPr>
          <a:lstStyle>
            <a:lvl1pPr marL="0" indent="0">
              <a:buFontTx/>
              <a:buNone/>
              <a:defRPr sz="1800"/>
            </a:lvl1pPr>
          </a:lstStyle>
          <a:p>
            <a:r>
              <a:rPr lang="de-DE" dirty="0"/>
              <a:t>Bild einfügen</a:t>
            </a:r>
          </a:p>
        </p:txBody>
      </p:sp>
      <p:sp>
        <p:nvSpPr>
          <p:cNvPr id="14" name="Subtitle 2">
            <a:extLst>
              <a:ext uri="{FF2B5EF4-FFF2-40B4-BE49-F238E27FC236}">
                <a16:creationId xmlns:a16="http://schemas.microsoft.com/office/drawing/2014/main" id="{347D7394-440B-6C48-8149-0D3A34666BDA}"/>
              </a:ext>
            </a:extLst>
          </p:cNvPr>
          <p:cNvSpPr>
            <a:spLocks noGrp="1"/>
          </p:cNvSpPr>
          <p:nvPr>
            <p:ph type="subTitle" idx="1" hasCustomPrompt="1"/>
          </p:nvPr>
        </p:nvSpPr>
        <p:spPr>
          <a:xfrm>
            <a:off x="838200" y="3429000"/>
            <a:ext cx="1439999" cy="1632425"/>
          </a:xfrm>
        </p:spPr>
        <p:txBody>
          <a:bodyPr>
            <a:normAutofit/>
          </a:bodyPr>
          <a:lstStyle>
            <a:lvl1pPr marL="0" indent="0" algn="ctr">
              <a:buNone/>
              <a:defRPr sz="1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Name und Titel</a:t>
            </a:r>
            <a:endParaRPr lang="en-US" dirty="0"/>
          </a:p>
        </p:txBody>
      </p:sp>
      <p:sp>
        <p:nvSpPr>
          <p:cNvPr id="15" name="Bildplatzhalter 8">
            <a:extLst>
              <a:ext uri="{FF2B5EF4-FFF2-40B4-BE49-F238E27FC236}">
                <a16:creationId xmlns:a16="http://schemas.microsoft.com/office/drawing/2014/main" id="{2FBA231C-3A57-F74B-A100-F88988EB8337}"/>
              </a:ext>
            </a:extLst>
          </p:cNvPr>
          <p:cNvSpPr>
            <a:spLocks noGrp="1"/>
          </p:cNvSpPr>
          <p:nvPr>
            <p:ph type="pic" sz="quarter" idx="18" hasCustomPrompt="1"/>
          </p:nvPr>
        </p:nvSpPr>
        <p:spPr>
          <a:xfrm>
            <a:off x="3107100" y="1669615"/>
            <a:ext cx="1440000" cy="1440000"/>
          </a:xfrm>
          <a:noFill/>
        </p:spPr>
        <p:txBody>
          <a:bodyPr lIns="108000" tIns="108000" rIns="0">
            <a:normAutofit/>
          </a:bodyPr>
          <a:lstStyle>
            <a:lvl1pPr marL="0" indent="0">
              <a:buFontTx/>
              <a:buNone/>
              <a:defRPr sz="1800"/>
            </a:lvl1pPr>
          </a:lstStyle>
          <a:p>
            <a:r>
              <a:rPr lang="de-DE" dirty="0"/>
              <a:t>Bild einfügen</a:t>
            </a:r>
          </a:p>
        </p:txBody>
      </p:sp>
      <p:sp>
        <p:nvSpPr>
          <p:cNvPr id="17" name="Bildplatzhalter 8">
            <a:extLst>
              <a:ext uri="{FF2B5EF4-FFF2-40B4-BE49-F238E27FC236}">
                <a16:creationId xmlns:a16="http://schemas.microsoft.com/office/drawing/2014/main" id="{C7E75FA7-7796-314A-96AB-9554D3B79E33}"/>
              </a:ext>
            </a:extLst>
          </p:cNvPr>
          <p:cNvSpPr>
            <a:spLocks noGrp="1"/>
          </p:cNvSpPr>
          <p:nvPr>
            <p:ph type="pic" sz="quarter" idx="19" hasCustomPrompt="1"/>
          </p:nvPr>
        </p:nvSpPr>
        <p:spPr>
          <a:xfrm>
            <a:off x="5376000" y="1669615"/>
            <a:ext cx="1440000" cy="1440000"/>
          </a:xfrm>
          <a:noFill/>
        </p:spPr>
        <p:txBody>
          <a:bodyPr lIns="108000" tIns="108000" rIns="0">
            <a:normAutofit/>
          </a:bodyPr>
          <a:lstStyle>
            <a:lvl1pPr marL="0" indent="0">
              <a:buFontTx/>
              <a:buNone/>
              <a:defRPr sz="1800"/>
            </a:lvl1pPr>
          </a:lstStyle>
          <a:p>
            <a:r>
              <a:rPr lang="de-DE" dirty="0"/>
              <a:t>Bild einfügen</a:t>
            </a:r>
          </a:p>
        </p:txBody>
      </p:sp>
      <p:sp>
        <p:nvSpPr>
          <p:cNvPr id="19" name="Bildplatzhalter 8">
            <a:extLst>
              <a:ext uri="{FF2B5EF4-FFF2-40B4-BE49-F238E27FC236}">
                <a16:creationId xmlns:a16="http://schemas.microsoft.com/office/drawing/2014/main" id="{8C522EEE-7764-3C43-8F00-2AC873513F9E}"/>
              </a:ext>
            </a:extLst>
          </p:cNvPr>
          <p:cNvSpPr>
            <a:spLocks noGrp="1"/>
          </p:cNvSpPr>
          <p:nvPr>
            <p:ph type="pic" sz="quarter" idx="20" hasCustomPrompt="1"/>
          </p:nvPr>
        </p:nvSpPr>
        <p:spPr>
          <a:xfrm>
            <a:off x="7644900" y="1669615"/>
            <a:ext cx="1440000" cy="1440000"/>
          </a:xfrm>
          <a:noFill/>
        </p:spPr>
        <p:txBody>
          <a:bodyPr lIns="108000" tIns="108000" rIns="0">
            <a:normAutofit/>
          </a:bodyPr>
          <a:lstStyle>
            <a:lvl1pPr marL="0" indent="0">
              <a:buFontTx/>
              <a:buNone/>
              <a:defRPr sz="1800"/>
            </a:lvl1pPr>
          </a:lstStyle>
          <a:p>
            <a:r>
              <a:rPr lang="de-DE" dirty="0"/>
              <a:t>Bild einfügen</a:t>
            </a:r>
          </a:p>
        </p:txBody>
      </p:sp>
      <p:sp>
        <p:nvSpPr>
          <p:cNvPr id="21" name="Bildplatzhalter 8">
            <a:extLst>
              <a:ext uri="{FF2B5EF4-FFF2-40B4-BE49-F238E27FC236}">
                <a16:creationId xmlns:a16="http://schemas.microsoft.com/office/drawing/2014/main" id="{1B729F36-A5D1-EA44-A953-D40B968F3A9E}"/>
              </a:ext>
            </a:extLst>
          </p:cNvPr>
          <p:cNvSpPr>
            <a:spLocks noGrp="1"/>
          </p:cNvSpPr>
          <p:nvPr>
            <p:ph type="pic" sz="quarter" idx="21" hasCustomPrompt="1"/>
          </p:nvPr>
        </p:nvSpPr>
        <p:spPr>
          <a:xfrm>
            <a:off x="9913799" y="1669615"/>
            <a:ext cx="1440000" cy="1440000"/>
          </a:xfrm>
          <a:noFill/>
        </p:spPr>
        <p:txBody>
          <a:bodyPr lIns="108000" tIns="108000" rIns="0">
            <a:normAutofit/>
          </a:bodyPr>
          <a:lstStyle>
            <a:lvl1pPr marL="0" indent="0">
              <a:buFontTx/>
              <a:buNone/>
              <a:defRPr sz="1800"/>
            </a:lvl1pPr>
          </a:lstStyle>
          <a:p>
            <a:r>
              <a:rPr lang="de-DE" dirty="0"/>
              <a:t>Bild einfügen</a:t>
            </a:r>
          </a:p>
        </p:txBody>
      </p:sp>
      <p:sp>
        <p:nvSpPr>
          <p:cNvPr id="3" name="Textplatzhalter 2">
            <a:extLst>
              <a:ext uri="{FF2B5EF4-FFF2-40B4-BE49-F238E27FC236}">
                <a16:creationId xmlns:a16="http://schemas.microsoft.com/office/drawing/2014/main" id="{F2EC3519-DBF3-6244-AD10-2A7DD1F6F5EA}"/>
              </a:ext>
            </a:extLst>
          </p:cNvPr>
          <p:cNvSpPr>
            <a:spLocks noGrp="1"/>
          </p:cNvSpPr>
          <p:nvPr>
            <p:ph type="body" sz="quarter" idx="22" hasCustomPrompt="1"/>
          </p:nvPr>
        </p:nvSpPr>
        <p:spPr>
          <a:xfrm>
            <a:off x="3106736" y="3429000"/>
            <a:ext cx="1440000" cy="1632425"/>
          </a:xfrm>
        </p:spPr>
        <p:txBody>
          <a:bodyPr>
            <a:normAutofit/>
          </a:bodyPr>
          <a:lstStyle>
            <a:lvl1pPr marL="0" indent="0" algn="ctr">
              <a:buFontTx/>
              <a:buNone/>
              <a:defRPr sz="1400"/>
            </a:lvl1pPr>
          </a:lstStyle>
          <a:p>
            <a:r>
              <a:rPr lang="de-DE" dirty="0"/>
              <a:t>Name und Titel</a:t>
            </a:r>
            <a:endParaRPr lang="en-US" dirty="0"/>
          </a:p>
        </p:txBody>
      </p:sp>
      <p:sp>
        <p:nvSpPr>
          <p:cNvPr id="8" name="Textplatzhalter 7">
            <a:extLst>
              <a:ext uri="{FF2B5EF4-FFF2-40B4-BE49-F238E27FC236}">
                <a16:creationId xmlns:a16="http://schemas.microsoft.com/office/drawing/2014/main" id="{268C9EA5-38DB-ED4F-BD97-948C0A207753}"/>
              </a:ext>
            </a:extLst>
          </p:cNvPr>
          <p:cNvSpPr>
            <a:spLocks noGrp="1"/>
          </p:cNvSpPr>
          <p:nvPr>
            <p:ph type="body" sz="quarter" idx="23" hasCustomPrompt="1"/>
          </p:nvPr>
        </p:nvSpPr>
        <p:spPr>
          <a:xfrm>
            <a:off x="5375273" y="3429000"/>
            <a:ext cx="1440000" cy="1632425"/>
          </a:xfrm>
        </p:spPr>
        <p:txBody>
          <a:bodyPr>
            <a:normAutofit/>
          </a:bodyPr>
          <a:lstStyle>
            <a:lvl1pPr marL="0" indent="0" algn="ctr">
              <a:buFontTx/>
              <a:buNone/>
              <a:defRPr sz="1400"/>
            </a:lvl1pPr>
          </a:lstStyle>
          <a:p>
            <a:r>
              <a:rPr lang="de-DE" dirty="0"/>
              <a:t>Name und Titel</a:t>
            </a:r>
            <a:endParaRPr lang="en-US" dirty="0"/>
          </a:p>
        </p:txBody>
      </p:sp>
      <p:sp>
        <p:nvSpPr>
          <p:cNvPr id="24" name="Textplatzhalter 23">
            <a:extLst>
              <a:ext uri="{FF2B5EF4-FFF2-40B4-BE49-F238E27FC236}">
                <a16:creationId xmlns:a16="http://schemas.microsoft.com/office/drawing/2014/main" id="{B3EAC5D4-164A-0948-8BF3-1A60739549F6}"/>
              </a:ext>
            </a:extLst>
          </p:cNvPr>
          <p:cNvSpPr>
            <a:spLocks noGrp="1"/>
          </p:cNvSpPr>
          <p:nvPr>
            <p:ph type="body" sz="quarter" idx="24" hasCustomPrompt="1"/>
          </p:nvPr>
        </p:nvSpPr>
        <p:spPr>
          <a:xfrm>
            <a:off x="7643810" y="3428999"/>
            <a:ext cx="1441453" cy="1632425"/>
          </a:xfrm>
        </p:spPr>
        <p:txBody>
          <a:bodyPr>
            <a:normAutofit/>
          </a:bodyPr>
          <a:lstStyle>
            <a:lvl1pPr marL="0" indent="0" algn="ctr">
              <a:buFontTx/>
              <a:buNone/>
              <a:defRPr sz="1400"/>
            </a:lvl1pPr>
          </a:lstStyle>
          <a:p>
            <a:r>
              <a:rPr lang="de-DE" dirty="0"/>
              <a:t>Name und Titel</a:t>
            </a:r>
            <a:endParaRPr lang="en-US" dirty="0"/>
          </a:p>
        </p:txBody>
      </p:sp>
      <p:sp>
        <p:nvSpPr>
          <p:cNvPr id="26" name="Textplatzhalter 25">
            <a:extLst>
              <a:ext uri="{FF2B5EF4-FFF2-40B4-BE49-F238E27FC236}">
                <a16:creationId xmlns:a16="http://schemas.microsoft.com/office/drawing/2014/main" id="{472C1437-9D9F-7C42-AA8E-A3303E2F8513}"/>
              </a:ext>
            </a:extLst>
          </p:cNvPr>
          <p:cNvSpPr>
            <a:spLocks noGrp="1"/>
          </p:cNvSpPr>
          <p:nvPr>
            <p:ph type="body" sz="quarter" idx="25" hasCustomPrompt="1"/>
          </p:nvPr>
        </p:nvSpPr>
        <p:spPr>
          <a:xfrm>
            <a:off x="9912347" y="3428999"/>
            <a:ext cx="1441453" cy="1632425"/>
          </a:xfrm>
        </p:spPr>
        <p:txBody>
          <a:bodyPr>
            <a:normAutofit/>
          </a:bodyPr>
          <a:lstStyle>
            <a:lvl1pPr marL="0" indent="0" algn="ctr">
              <a:buFontTx/>
              <a:buNone/>
              <a:defRPr sz="1400"/>
            </a:lvl1pPr>
          </a:lstStyle>
          <a:p>
            <a:r>
              <a:rPr lang="de-DE" dirty="0"/>
              <a:t>Name und Titel</a:t>
            </a:r>
            <a:endParaRPr lang="en-US" dirty="0"/>
          </a:p>
        </p:txBody>
      </p:sp>
    </p:spTree>
    <p:extLst>
      <p:ext uri="{BB962C8B-B14F-4D97-AF65-F5344CB8AC3E}">
        <p14:creationId xmlns:p14="http://schemas.microsoft.com/office/powerpoint/2010/main" val="3006387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Bilder +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9" name="Content Placeholder 2">
            <a:extLst>
              <a:ext uri="{FF2B5EF4-FFF2-40B4-BE49-F238E27FC236}">
                <a16:creationId xmlns:a16="http://schemas.microsoft.com/office/drawing/2014/main" id="{F3E7EC52-C960-2A45-B9B2-1EB3D8DBAF46}"/>
              </a:ext>
            </a:extLst>
          </p:cNvPr>
          <p:cNvSpPr>
            <a:spLocks noGrp="1"/>
          </p:cNvSpPr>
          <p:nvPr>
            <p:ph sz="half" idx="14"/>
          </p:nvPr>
        </p:nvSpPr>
        <p:spPr>
          <a:xfrm>
            <a:off x="838199" y="4657724"/>
            <a:ext cx="10539413" cy="1184275"/>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a:p>
            <a:endParaRPr lang="de-DE" dirty="0">
              <a:effectLst/>
              <a:latin typeface="Calibri" panose="020F0502020204030204" pitchFamily="34" charset="0"/>
            </a:endParaRPr>
          </a:p>
        </p:txBody>
      </p:sp>
      <p:sp>
        <p:nvSpPr>
          <p:cNvPr id="14" name="Bildplatzhalter 8">
            <a:extLst>
              <a:ext uri="{FF2B5EF4-FFF2-40B4-BE49-F238E27FC236}">
                <a16:creationId xmlns:a16="http://schemas.microsoft.com/office/drawing/2014/main" id="{8B6819C1-BE29-ED42-8D03-B3ECE0F2A4E9}"/>
              </a:ext>
            </a:extLst>
          </p:cNvPr>
          <p:cNvSpPr>
            <a:spLocks noGrp="1"/>
          </p:cNvSpPr>
          <p:nvPr>
            <p:ph type="pic" sz="quarter" idx="16" hasCustomPrompt="1"/>
          </p:nvPr>
        </p:nvSpPr>
        <p:spPr>
          <a:xfrm>
            <a:off x="0" y="17463"/>
            <a:ext cx="3902400" cy="4318948"/>
          </a:xfrm>
          <a:noFill/>
        </p:spPr>
        <p:txBody>
          <a:bodyPr lIns="108000" tIns="108000" rIns="0">
            <a:normAutofit/>
          </a:bodyPr>
          <a:lstStyle>
            <a:lvl1pPr marL="0" indent="0">
              <a:buFontTx/>
              <a:buNone/>
              <a:defRPr sz="1800"/>
            </a:lvl1pPr>
          </a:lstStyle>
          <a:p>
            <a:r>
              <a:rPr lang="de-DE" dirty="0"/>
              <a:t>Bild einfügen</a:t>
            </a:r>
          </a:p>
        </p:txBody>
      </p:sp>
      <p:sp>
        <p:nvSpPr>
          <p:cNvPr id="11" name="Bildplatzhalter 8">
            <a:extLst>
              <a:ext uri="{FF2B5EF4-FFF2-40B4-BE49-F238E27FC236}">
                <a16:creationId xmlns:a16="http://schemas.microsoft.com/office/drawing/2014/main" id="{0C7DA7E5-6F40-444A-9AA8-DE1D84AF91B8}"/>
              </a:ext>
            </a:extLst>
          </p:cNvPr>
          <p:cNvSpPr>
            <a:spLocks noGrp="1"/>
          </p:cNvSpPr>
          <p:nvPr>
            <p:ph type="pic" sz="quarter" idx="17" hasCustomPrompt="1"/>
          </p:nvPr>
        </p:nvSpPr>
        <p:spPr>
          <a:xfrm>
            <a:off x="8296277" y="17463"/>
            <a:ext cx="3902400" cy="4318948"/>
          </a:xfrm>
          <a:noFill/>
        </p:spPr>
        <p:txBody>
          <a:bodyPr lIns="108000" tIns="108000" rIns="0">
            <a:normAutofit/>
          </a:bodyPr>
          <a:lstStyle>
            <a:lvl1pPr marL="0" indent="0">
              <a:buFontTx/>
              <a:buNone/>
              <a:defRPr sz="1800"/>
            </a:lvl1pPr>
          </a:lstStyle>
          <a:p>
            <a:r>
              <a:rPr lang="de-DE" dirty="0"/>
              <a:t>Bild einfügen</a:t>
            </a:r>
          </a:p>
        </p:txBody>
      </p:sp>
      <p:sp>
        <p:nvSpPr>
          <p:cNvPr id="12" name="Bildplatzhalter 8">
            <a:extLst>
              <a:ext uri="{FF2B5EF4-FFF2-40B4-BE49-F238E27FC236}">
                <a16:creationId xmlns:a16="http://schemas.microsoft.com/office/drawing/2014/main" id="{49556098-A3CE-8D4F-B766-7CD763263747}"/>
              </a:ext>
            </a:extLst>
          </p:cNvPr>
          <p:cNvSpPr>
            <a:spLocks noGrp="1"/>
          </p:cNvSpPr>
          <p:nvPr>
            <p:ph type="pic" sz="quarter" idx="18" hasCustomPrompt="1"/>
          </p:nvPr>
        </p:nvSpPr>
        <p:spPr>
          <a:xfrm>
            <a:off x="4144800" y="17463"/>
            <a:ext cx="3902400" cy="4318948"/>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431112236"/>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Bilder + 3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9" name="Content Placeholder 2">
            <a:extLst>
              <a:ext uri="{FF2B5EF4-FFF2-40B4-BE49-F238E27FC236}">
                <a16:creationId xmlns:a16="http://schemas.microsoft.com/office/drawing/2014/main" id="{F3E7EC52-C960-2A45-B9B2-1EB3D8DBAF46}"/>
              </a:ext>
            </a:extLst>
          </p:cNvPr>
          <p:cNvSpPr>
            <a:spLocks noGrp="1"/>
          </p:cNvSpPr>
          <p:nvPr>
            <p:ph sz="half" idx="14"/>
          </p:nvPr>
        </p:nvSpPr>
        <p:spPr>
          <a:xfrm>
            <a:off x="838199" y="4657724"/>
            <a:ext cx="2209801" cy="1184275"/>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a:p>
            <a:endParaRPr lang="de-DE" dirty="0">
              <a:effectLst/>
              <a:latin typeface="Calibri" panose="020F0502020204030204" pitchFamily="34" charset="0"/>
            </a:endParaRPr>
          </a:p>
        </p:txBody>
      </p:sp>
      <p:sp>
        <p:nvSpPr>
          <p:cNvPr id="14" name="Bildplatzhalter 8">
            <a:extLst>
              <a:ext uri="{FF2B5EF4-FFF2-40B4-BE49-F238E27FC236}">
                <a16:creationId xmlns:a16="http://schemas.microsoft.com/office/drawing/2014/main" id="{8B6819C1-BE29-ED42-8D03-B3ECE0F2A4E9}"/>
              </a:ext>
            </a:extLst>
          </p:cNvPr>
          <p:cNvSpPr>
            <a:spLocks noGrp="1"/>
          </p:cNvSpPr>
          <p:nvPr>
            <p:ph type="pic" sz="quarter" idx="16" hasCustomPrompt="1"/>
          </p:nvPr>
        </p:nvSpPr>
        <p:spPr>
          <a:xfrm>
            <a:off x="0" y="17463"/>
            <a:ext cx="3902400" cy="4318948"/>
          </a:xfrm>
          <a:noFill/>
        </p:spPr>
        <p:txBody>
          <a:bodyPr lIns="108000" tIns="108000" rIns="0">
            <a:normAutofit/>
          </a:bodyPr>
          <a:lstStyle>
            <a:lvl1pPr marL="0" indent="0">
              <a:buFontTx/>
              <a:buNone/>
              <a:defRPr sz="1800"/>
            </a:lvl1pPr>
          </a:lstStyle>
          <a:p>
            <a:r>
              <a:rPr lang="de-DE" dirty="0"/>
              <a:t>Bild einfügen</a:t>
            </a:r>
          </a:p>
        </p:txBody>
      </p:sp>
      <p:sp>
        <p:nvSpPr>
          <p:cNvPr id="11" name="Bildplatzhalter 8">
            <a:extLst>
              <a:ext uri="{FF2B5EF4-FFF2-40B4-BE49-F238E27FC236}">
                <a16:creationId xmlns:a16="http://schemas.microsoft.com/office/drawing/2014/main" id="{0C7DA7E5-6F40-444A-9AA8-DE1D84AF91B8}"/>
              </a:ext>
            </a:extLst>
          </p:cNvPr>
          <p:cNvSpPr>
            <a:spLocks noGrp="1"/>
          </p:cNvSpPr>
          <p:nvPr>
            <p:ph type="pic" sz="quarter" idx="17" hasCustomPrompt="1"/>
          </p:nvPr>
        </p:nvSpPr>
        <p:spPr>
          <a:xfrm>
            <a:off x="8296277" y="17463"/>
            <a:ext cx="3902400" cy="4318948"/>
          </a:xfrm>
          <a:noFill/>
        </p:spPr>
        <p:txBody>
          <a:bodyPr lIns="108000" tIns="108000" rIns="0">
            <a:normAutofit/>
          </a:bodyPr>
          <a:lstStyle>
            <a:lvl1pPr marL="0" indent="0">
              <a:buFontTx/>
              <a:buNone/>
              <a:defRPr sz="1800"/>
            </a:lvl1pPr>
          </a:lstStyle>
          <a:p>
            <a:r>
              <a:rPr lang="de-DE" dirty="0"/>
              <a:t>Bild einfügen</a:t>
            </a:r>
          </a:p>
        </p:txBody>
      </p:sp>
      <p:sp>
        <p:nvSpPr>
          <p:cNvPr id="12" name="Bildplatzhalter 8">
            <a:extLst>
              <a:ext uri="{FF2B5EF4-FFF2-40B4-BE49-F238E27FC236}">
                <a16:creationId xmlns:a16="http://schemas.microsoft.com/office/drawing/2014/main" id="{49556098-A3CE-8D4F-B766-7CD763263747}"/>
              </a:ext>
            </a:extLst>
          </p:cNvPr>
          <p:cNvSpPr>
            <a:spLocks noGrp="1"/>
          </p:cNvSpPr>
          <p:nvPr>
            <p:ph type="pic" sz="quarter" idx="18" hasCustomPrompt="1"/>
          </p:nvPr>
        </p:nvSpPr>
        <p:spPr>
          <a:xfrm>
            <a:off x="4144800" y="17463"/>
            <a:ext cx="3902400" cy="4318948"/>
          </a:xfrm>
          <a:noFill/>
        </p:spPr>
        <p:txBody>
          <a:bodyPr lIns="108000" tIns="108000" rIns="0">
            <a:normAutofit/>
          </a:bodyPr>
          <a:lstStyle>
            <a:lvl1pPr marL="0" indent="0">
              <a:buFontTx/>
              <a:buNone/>
              <a:defRPr sz="1800"/>
            </a:lvl1pPr>
          </a:lstStyle>
          <a:p>
            <a:r>
              <a:rPr lang="de-DE" dirty="0"/>
              <a:t>Bild einfügen</a:t>
            </a:r>
          </a:p>
        </p:txBody>
      </p:sp>
      <p:sp>
        <p:nvSpPr>
          <p:cNvPr id="10" name="Content Placeholder 2">
            <a:extLst>
              <a:ext uri="{FF2B5EF4-FFF2-40B4-BE49-F238E27FC236}">
                <a16:creationId xmlns:a16="http://schemas.microsoft.com/office/drawing/2014/main" id="{31AA2160-606B-0646-B052-36634478D3D2}"/>
              </a:ext>
            </a:extLst>
          </p:cNvPr>
          <p:cNvSpPr>
            <a:spLocks noGrp="1"/>
          </p:cNvSpPr>
          <p:nvPr>
            <p:ph sz="half" idx="19"/>
          </p:nvPr>
        </p:nvSpPr>
        <p:spPr>
          <a:xfrm>
            <a:off x="4991100" y="4657724"/>
            <a:ext cx="2209801" cy="1184275"/>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p:txBody>
      </p:sp>
      <p:sp>
        <p:nvSpPr>
          <p:cNvPr id="13" name="Content Placeholder 2">
            <a:extLst>
              <a:ext uri="{FF2B5EF4-FFF2-40B4-BE49-F238E27FC236}">
                <a16:creationId xmlns:a16="http://schemas.microsoft.com/office/drawing/2014/main" id="{95AE7313-D5DA-0B48-8A6D-A2AA454B3E1D}"/>
              </a:ext>
            </a:extLst>
          </p:cNvPr>
          <p:cNvSpPr>
            <a:spLocks noGrp="1"/>
          </p:cNvSpPr>
          <p:nvPr>
            <p:ph sz="half" idx="20"/>
          </p:nvPr>
        </p:nvSpPr>
        <p:spPr>
          <a:xfrm>
            <a:off x="9167812" y="4657724"/>
            <a:ext cx="2209801" cy="1184275"/>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p:txBody>
      </p:sp>
    </p:spTree>
    <p:extLst>
      <p:ext uri="{BB962C8B-B14F-4D97-AF65-F5344CB8AC3E}">
        <p14:creationId xmlns:p14="http://schemas.microsoft.com/office/powerpoint/2010/main" val="168014312"/>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Bil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14" name="Bildplatzhalter 8">
            <a:extLst>
              <a:ext uri="{FF2B5EF4-FFF2-40B4-BE49-F238E27FC236}">
                <a16:creationId xmlns:a16="http://schemas.microsoft.com/office/drawing/2014/main" id="{8B6819C1-BE29-ED42-8D03-B3ECE0F2A4E9}"/>
              </a:ext>
            </a:extLst>
          </p:cNvPr>
          <p:cNvSpPr>
            <a:spLocks noGrp="1"/>
          </p:cNvSpPr>
          <p:nvPr>
            <p:ph type="pic" sz="quarter" idx="16" hasCustomPrompt="1"/>
          </p:nvPr>
        </p:nvSpPr>
        <p:spPr>
          <a:xfrm>
            <a:off x="0" y="17463"/>
            <a:ext cx="3902400" cy="5824536"/>
          </a:xfrm>
          <a:noFill/>
        </p:spPr>
        <p:txBody>
          <a:bodyPr lIns="108000" tIns="108000" rIns="0">
            <a:normAutofit/>
          </a:bodyPr>
          <a:lstStyle>
            <a:lvl1pPr marL="0" indent="0">
              <a:buFontTx/>
              <a:buNone/>
              <a:defRPr sz="1800"/>
            </a:lvl1pPr>
          </a:lstStyle>
          <a:p>
            <a:r>
              <a:rPr lang="de-DE" dirty="0"/>
              <a:t>Bild einfügen</a:t>
            </a:r>
          </a:p>
        </p:txBody>
      </p:sp>
      <p:sp>
        <p:nvSpPr>
          <p:cNvPr id="11" name="Bildplatzhalter 8">
            <a:extLst>
              <a:ext uri="{FF2B5EF4-FFF2-40B4-BE49-F238E27FC236}">
                <a16:creationId xmlns:a16="http://schemas.microsoft.com/office/drawing/2014/main" id="{0C7DA7E5-6F40-444A-9AA8-DE1D84AF91B8}"/>
              </a:ext>
            </a:extLst>
          </p:cNvPr>
          <p:cNvSpPr>
            <a:spLocks noGrp="1"/>
          </p:cNvSpPr>
          <p:nvPr>
            <p:ph type="pic" sz="quarter" idx="17" hasCustomPrompt="1"/>
          </p:nvPr>
        </p:nvSpPr>
        <p:spPr>
          <a:xfrm>
            <a:off x="8296277" y="17463"/>
            <a:ext cx="3902400" cy="5824536"/>
          </a:xfrm>
          <a:noFill/>
        </p:spPr>
        <p:txBody>
          <a:bodyPr lIns="108000" tIns="108000" rIns="0">
            <a:normAutofit/>
          </a:bodyPr>
          <a:lstStyle>
            <a:lvl1pPr marL="0" indent="0">
              <a:buFontTx/>
              <a:buNone/>
              <a:defRPr sz="1800"/>
            </a:lvl1pPr>
          </a:lstStyle>
          <a:p>
            <a:r>
              <a:rPr lang="de-DE" dirty="0"/>
              <a:t>Bild einfügen</a:t>
            </a:r>
          </a:p>
        </p:txBody>
      </p:sp>
      <p:sp>
        <p:nvSpPr>
          <p:cNvPr id="12" name="Bildplatzhalter 8">
            <a:extLst>
              <a:ext uri="{FF2B5EF4-FFF2-40B4-BE49-F238E27FC236}">
                <a16:creationId xmlns:a16="http://schemas.microsoft.com/office/drawing/2014/main" id="{49556098-A3CE-8D4F-B766-7CD763263747}"/>
              </a:ext>
            </a:extLst>
          </p:cNvPr>
          <p:cNvSpPr>
            <a:spLocks noGrp="1"/>
          </p:cNvSpPr>
          <p:nvPr>
            <p:ph type="pic" sz="quarter" idx="18" hasCustomPrompt="1"/>
          </p:nvPr>
        </p:nvSpPr>
        <p:spPr>
          <a:xfrm>
            <a:off x="4144800" y="17463"/>
            <a:ext cx="3902400" cy="5824536"/>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3157578283"/>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roßes Bild rechts +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9" name="Content Placeholder 2">
            <a:extLst>
              <a:ext uri="{FF2B5EF4-FFF2-40B4-BE49-F238E27FC236}">
                <a16:creationId xmlns:a16="http://schemas.microsoft.com/office/drawing/2014/main" id="{F3E7EC52-C960-2A45-B9B2-1EB3D8DBAF46}"/>
              </a:ext>
            </a:extLst>
          </p:cNvPr>
          <p:cNvSpPr>
            <a:spLocks noGrp="1"/>
          </p:cNvSpPr>
          <p:nvPr>
            <p:ph sz="half" idx="14"/>
          </p:nvPr>
        </p:nvSpPr>
        <p:spPr>
          <a:xfrm>
            <a:off x="838200" y="1172532"/>
            <a:ext cx="2697876" cy="4669468"/>
          </a:xfrm>
        </p:spPr>
        <p:txBody>
          <a:bodyPr anchor="b" anchorCtr="0">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p:txBody>
      </p:sp>
      <p:sp>
        <p:nvSpPr>
          <p:cNvPr id="12" name="Bildplatzhalter 8">
            <a:extLst>
              <a:ext uri="{FF2B5EF4-FFF2-40B4-BE49-F238E27FC236}">
                <a16:creationId xmlns:a16="http://schemas.microsoft.com/office/drawing/2014/main" id="{49556098-A3CE-8D4F-B766-7CD763263747}"/>
              </a:ext>
            </a:extLst>
          </p:cNvPr>
          <p:cNvSpPr>
            <a:spLocks noGrp="1"/>
          </p:cNvSpPr>
          <p:nvPr>
            <p:ph type="pic" sz="quarter" idx="18" hasCustomPrompt="1"/>
          </p:nvPr>
        </p:nvSpPr>
        <p:spPr>
          <a:xfrm>
            <a:off x="4144800" y="17463"/>
            <a:ext cx="8047200" cy="5824536"/>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622117745"/>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roßes Bild links +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9" name="Content Placeholder 2">
            <a:extLst>
              <a:ext uri="{FF2B5EF4-FFF2-40B4-BE49-F238E27FC236}">
                <a16:creationId xmlns:a16="http://schemas.microsoft.com/office/drawing/2014/main" id="{F3E7EC52-C960-2A45-B9B2-1EB3D8DBAF46}"/>
              </a:ext>
            </a:extLst>
          </p:cNvPr>
          <p:cNvSpPr>
            <a:spLocks noGrp="1"/>
          </p:cNvSpPr>
          <p:nvPr>
            <p:ph sz="half" idx="14"/>
          </p:nvPr>
        </p:nvSpPr>
        <p:spPr>
          <a:xfrm>
            <a:off x="8679737" y="1172532"/>
            <a:ext cx="2697876" cy="4669468"/>
          </a:xfrm>
        </p:spPr>
        <p:txBody>
          <a:bodyPr anchor="b" anchorCtr="0">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p:txBody>
      </p:sp>
      <p:sp>
        <p:nvSpPr>
          <p:cNvPr id="12" name="Bildplatzhalter 8">
            <a:extLst>
              <a:ext uri="{FF2B5EF4-FFF2-40B4-BE49-F238E27FC236}">
                <a16:creationId xmlns:a16="http://schemas.microsoft.com/office/drawing/2014/main" id="{49556098-A3CE-8D4F-B766-7CD763263747}"/>
              </a:ext>
            </a:extLst>
          </p:cNvPr>
          <p:cNvSpPr>
            <a:spLocks noGrp="1"/>
          </p:cNvSpPr>
          <p:nvPr>
            <p:ph type="pic" sz="quarter" idx="18" hasCustomPrompt="1"/>
          </p:nvPr>
        </p:nvSpPr>
        <p:spPr>
          <a:xfrm>
            <a:off x="0" y="17463"/>
            <a:ext cx="8047200" cy="5824536"/>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277124627"/>
      </p:ext>
    </p:extLst>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ld komplet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12" name="Bildplatzhalter 8">
            <a:extLst>
              <a:ext uri="{FF2B5EF4-FFF2-40B4-BE49-F238E27FC236}">
                <a16:creationId xmlns:a16="http://schemas.microsoft.com/office/drawing/2014/main" id="{49556098-A3CE-8D4F-B766-7CD763263747}"/>
              </a:ext>
            </a:extLst>
          </p:cNvPr>
          <p:cNvSpPr>
            <a:spLocks noGrp="1"/>
          </p:cNvSpPr>
          <p:nvPr>
            <p:ph type="pic" sz="quarter" idx="18" hasCustomPrompt="1"/>
          </p:nvPr>
        </p:nvSpPr>
        <p:spPr>
          <a:xfrm>
            <a:off x="0" y="17463"/>
            <a:ext cx="12192000" cy="5824536"/>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659553332"/>
      </p:ext>
    </p:extLst>
  </p:cSld>
  <p:clrMapOvr>
    <a:masterClrMapping/>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dcollage 1">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14" name="Bildplatzhalter 8">
            <a:extLst>
              <a:ext uri="{FF2B5EF4-FFF2-40B4-BE49-F238E27FC236}">
                <a16:creationId xmlns:a16="http://schemas.microsoft.com/office/drawing/2014/main" id="{8B6819C1-BE29-ED42-8D03-B3ECE0F2A4E9}"/>
              </a:ext>
            </a:extLst>
          </p:cNvPr>
          <p:cNvSpPr>
            <a:spLocks noGrp="1"/>
          </p:cNvSpPr>
          <p:nvPr>
            <p:ph type="pic" sz="quarter" idx="16" hasCustomPrompt="1"/>
          </p:nvPr>
        </p:nvSpPr>
        <p:spPr>
          <a:xfrm>
            <a:off x="0" y="3051175"/>
            <a:ext cx="2869200" cy="2790824"/>
          </a:xfrm>
          <a:noFill/>
        </p:spPr>
        <p:txBody>
          <a:bodyPr lIns="108000" tIns="108000" rIns="0">
            <a:normAutofit/>
          </a:bodyPr>
          <a:lstStyle>
            <a:lvl1pPr marL="0" indent="0">
              <a:buFontTx/>
              <a:buNone/>
              <a:defRPr sz="1800"/>
            </a:lvl1pPr>
          </a:lstStyle>
          <a:p>
            <a:r>
              <a:rPr lang="de-DE" dirty="0"/>
              <a:t>Bild einfügen</a:t>
            </a:r>
          </a:p>
        </p:txBody>
      </p:sp>
      <p:sp>
        <p:nvSpPr>
          <p:cNvPr id="11" name="Bildplatzhalter 8">
            <a:extLst>
              <a:ext uri="{FF2B5EF4-FFF2-40B4-BE49-F238E27FC236}">
                <a16:creationId xmlns:a16="http://schemas.microsoft.com/office/drawing/2014/main" id="{0C7DA7E5-6F40-444A-9AA8-DE1D84AF91B8}"/>
              </a:ext>
            </a:extLst>
          </p:cNvPr>
          <p:cNvSpPr>
            <a:spLocks noGrp="1"/>
          </p:cNvSpPr>
          <p:nvPr>
            <p:ph type="pic" sz="quarter" idx="17" hasCustomPrompt="1"/>
          </p:nvPr>
        </p:nvSpPr>
        <p:spPr>
          <a:xfrm>
            <a:off x="3107600" y="3037206"/>
            <a:ext cx="2869200" cy="2790824"/>
          </a:xfrm>
          <a:noFill/>
        </p:spPr>
        <p:txBody>
          <a:bodyPr lIns="108000" tIns="108000" rIns="0">
            <a:normAutofit/>
          </a:bodyPr>
          <a:lstStyle>
            <a:lvl1pPr marL="0" indent="0">
              <a:buFontTx/>
              <a:buNone/>
              <a:defRPr sz="1800"/>
            </a:lvl1pPr>
          </a:lstStyle>
          <a:p>
            <a:r>
              <a:rPr lang="de-DE" dirty="0"/>
              <a:t>Bild einfügen</a:t>
            </a:r>
          </a:p>
        </p:txBody>
      </p:sp>
      <p:sp>
        <p:nvSpPr>
          <p:cNvPr id="8" name="Bildplatzhalter 8">
            <a:extLst>
              <a:ext uri="{FF2B5EF4-FFF2-40B4-BE49-F238E27FC236}">
                <a16:creationId xmlns:a16="http://schemas.microsoft.com/office/drawing/2014/main" id="{B27F97FE-E5B3-274C-89FC-66A96061A39B}"/>
              </a:ext>
            </a:extLst>
          </p:cNvPr>
          <p:cNvSpPr>
            <a:spLocks noGrp="1"/>
          </p:cNvSpPr>
          <p:nvPr>
            <p:ph type="pic" sz="quarter" idx="18" hasCustomPrompt="1"/>
          </p:nvPr>
        </p:nvSpPr>
        <p:spPr>
          <a:xfrm>
            <a:off x="3107600" y="0"/>
            <a:ext cx="2869201" cy="2790824"/>
          </a:xfrm>
          <a:noFill/>
        </p:spPr>
        <p:txBody>
          <a:bodyPr lIns="108000" tIns="108000" rIns="0">
            <a:normAutofit/>
          </a:bodyPr>
          <a:lstStyle>
            <a:lvl1pPr marL="0" indent="0">
              <a:buFontTx/>
              <a:buNone/>
              <a:defRPr sz="1800"/>
            </a:lvl1pPr>
          </a:lstStyle>
          <a:p>
            <a:r>
              <a:rPr lang="de-DE" dirty="0"/>
              <a:t>Bild einfügen</a:t>
            </a:r>
          </a:p>
        </p:txBody>
      </p:sp>
      <p:sp>
        <p:nvSpPr>
          <p:cNvPr id="9" name="Bildplatzhalter 8">
            <a:extLst>
              <a:ext uri="{FF2B5EF4-FFF2-40B4-BE49-F238E27FC236}">
                <a16:creationId xmlns:a16="http://schemas.microsoft.com/office/drawing/2014/main" id="{4A6F02E4-3D81-5845-91F5-69AA06676F11}"/>
              </a:ext>
            </a:extLst>
          </p:cNvPr>
          <p:cNvSpPr>
            <a:spLocks noGrp="1"/>
          </p:cNvSpPr>
          <p:nvPr>
            <p:ph type="pic" sz="quarter" idx="19" hasCustomPrompt="1"/>
          </p:nvPr>
        </p:nvSpPr>
        <p:spPr>
          <a:xfrm>
            <a:off x="6215200" y="3037206"/>
            <a:ext cx="2869200" cy="2790824"/>
          </a:xfrm>
          <a:noFill/>
        </p:spPr>
        <p:txBody>
          <a:bodyPr lIns="108000" tIns="108000" rIns="0">
            <a:normAutofit/>
          </a:bodyPr>
          <a:lstStyle>
            <a:lvl1pPr marL="0" indent="0">
              <a:buFontTx/>
              <a:buNone/>
              <a:defRPr sz="1800"/>
            </a:lvl1pPr>
          </a:lstStyle>
          <a:p>
            <a:r>
              <a:rPr lang="de-DE" dirty="0"/>
              <a:t>Bild einfügen</a:t>
            </a:r>
          </a:p>
        </p:txBody>
      </p:sp>
      <p:sp>
        <p:nvSpPr>
          <p:cNvPr id="10" name="Bildplatzhalter 8">
            <a:extLst>
              <a:ext uri="{FF2B5EF4-FFF2-40B4-BE49-F238E27FC236}">
                <a16:creationId xmlns:a16="http://schemas.microsoft.com/office/drawing/2014/main" id="{B5BAA780-E951-8349-89BC-4965D94DB668}"/>
              </a:ext>
            </a:extLst>
          </p:cNvPr>
          <p:cNvSpPr>
            <a:spLocks noGrp="1"/>
          </p:cNvSpPr>
          <p:nvPr>
            <p:ph type="pic" sz="quarter" idx="20" hasCustomPrompt="1"/>
          </p:nvPr>
        </p:nvSpPr>
        <p:spPr>
          <a:xfrm>
            <a:off x="9322800" y="3037206"/>
            <a:ext cx="2869200" cy="2790824"/>
          </a:xfrm>
          <a:noFill/>
        </p:spPr>
        <p:txBody>
          <a:bodyPr lIns="108000" tIns="108000" rIns="0">
            <a:normAutofit/>
          </a:bodyPr>
          <a:lstStyle>
            <a:lvl1pPr marL="0" indent="0">
              <a:buFontTx/>
              <a:buNone/>
              <a:defRPr sz="1800"/>
            </a:lvl1pPr>
          </a:lstStyle>
          <a:p>
            <a:r>
              <a:rPr lang="de-DE" dirty="0"/>
              <a:t>Bild einfügen</a:t>
            </a:r>
          </a:p>
        </p:txBody>
      </p:sp>
      <p:sp>
        <p:nvSpPr>
          <p:cNvPr id="13" name="Bildplatzhalter 8">
            <a:extLst>
              <a:ext uri="{FF2B5EF4-FFF2-40B4-BE49-F238E27FC236}">
                <a16:creationId xmlns:a16="http://schemas.microsoft.com/office/drawing/2014/main" id="{C1ECD306-1867-A644-9763-B16C9C047DB4}"/>
              </a:ext>
            </a:extLst>
          </p:cNvPr>
          <p:cNvSpPr>
            <a:spLocks noGrp="1"/>
          </p:cNvSpPr>
          <p:nvPr>
            <p:ph type="pic" sz="quarter" idx="21" hasCustomPrompt="1"/>
          </p:nvPr>
        </p:nvSpPr>
        <p:spPr>
          <a:xfrm>
            <a:off x="0" y="0"/>
            <a:ext cx="2869200" cy="2790824"/>
          </a:xfrm>
          <a:noFill/>
        </p:spPr>
        <p:txBody>
          <a:bodyPr lIns="108000" tIns="108000" rIns="0">
            <a:normAutofit/>
          </a:bodyPr>
          <a:lstStyle>
            <a:lvl1pPr marL="0" indent="0">
              <a:buFontTx/>
              <a:buNone/>
              <a:defRPr sz="1800"/>
            </a:lvl1pPr>
          </a:lstStyle>
          <a:p>
            <a:r>
              <a:rPr lang="de-DE" dirty="0"/>
              <a:t>Bild einfügen</a:t>
            </a:r>
          </a:p>
        </p:txBody>
      </p:sp>
      <p:sp>
        <p:nvSpPr>
          <p:cNvPr id="15" name="Bildplatzhalter 8">
            <a:extLst>
              <a:ext uri="{FF2B5EF4-FFF2-40B4-BE49-F238E27FC236}">
                <a16:creationId xmlns:a16="http://schemas.microsoft.com/office/drawing/2014/main" id="{D8636DE4-3D47-E24C-B4FB-880439A54794}"/>
              </a:ext>
            </a:extLst>
          </p:cNvPr>
          <p:cNvSpPr>
            <a:spLocks noGrp="1"/>
          </p:cNvSpPr>
          <p:nvPr>
            <p:ph type="pic" sz="quarter" idx="22" hasCustomPrompt="1"/>
          </p:nvPr>
        </p:nvSpPr>
        <p:spPr>
          <a:xfrm>
            <a:off x="6215200" y="0"/>
            <a:ext cx="2869200" cy="2790824"/>
          </a:xfrm>
          <a:noFill/>
        </p:spPr>
        <p:txBody>
          <a:bodyPr lIns="108000" tIns="108000" rIns="0">
            <a:normAutofit/>
          </a:bodyPr>
          <a:lstStyle>
            <a:lvl1pPr marL="0" indent="0">
              <a:buFontTx/>
              <a:buNone/>
              <a:defRPr sz="1800"/>
            </a:lvl1pPr>
          </a:lstStyle>
          <a:p>
            <a:r>
              <a:rPr lang="de-DE" dirty="0"/>
              <a:t>Bild einfügen</a:t>
            </a:r>
          </a:p>
        </p:txBody>
      </p:sp>
      <p:sp>
        <p:nvSpPr>
          <p:cNvPr id="16" name="Bildplatzhalter 8">
            <a:extLst>
              <a:ext uri="{FF2B5EF4-FFF2-40B4-BE49-F238E27FC236}">
                <a16:creationId xmlns:a16="http://schemas.microsoft.com/office/drawing/2014/main" id="{FFFBF497-8020-8646-8604-3691B09271E2}"/>
              </a:ext>
            </a:extLst>
          </p:cNvPr>
          <p:cNvSpPr>
            <a:spLocks noGrp="1"/>
          </p:cNvSpPr>
          <p:nvPr>
            <p:ph type="pic" sz="quarter" idx="23" hasCustomPrompt="1"/>
          </p:nvPr>
        </p:nvSpPr>
        <p:spPr>
          <a:xfrm>
            <a:off x="9322799" y="0"/>
            <a:ext cx="2869200" cy="2790824"/>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365360070"/>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altsverzeichni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19725" y="1412875"/>
            <a:ext cx="5963525" cy="412751"/>
          </a:xfrm>
        </p:spPr>
        <p:txBody>
          <a:bodyPr/>
          <a:lstStyle/>
          <a:p>
            <a:r>
              <a:rPr lang="de-DE" dirty="0"/>
              <a:t>Inhaltsverzeichnis</a:t>
            </a:r>
            <a:endParaRPr lang="en-US" dirty="0"/>
          </a:p>
        </p:txBody>
      </p:sp>
      <p:sp>
        <p:nvSpPr>
          <p:cNvPr id="7" name="Bildplatzhalter 8">
            <a:extLst>
              <a:ext uri="{FF2B5EF4-FFF2-40B4-BE49-F238E27FC236}">
                <a16:creationId xmlns:a16="http://schemas.microsoft.com/office/drawing/2014/main" id="{DBEC713D-1CA7-6044-ABAD-6F2FCF80CBBB}"/>
              </a:ext>
            </a:extLst>
          </p:cNvPr>
          <p:cNvSpPr>
            <a:spLocks noGrp="1"/>
          </p:cNvSpPr>
          <p:nvPr>
            <p:ph type="pic" sz="quarter" idx="13" hasCustomPrompt="1"/>
          </p:nvPr>
        </p:nvSpPr>
        <p:spPr>
          <a:xfrm>
            <a:off x="0" y="1"/>
            <a:ext cx="4781550" cy="5841999"/>
          </a:xfrm>
          <a:noFill/>
        </p:spPr>
        <p:txBody>
          <a:bodyPr lIns="108000" tIns="108000" rIns="0">
            <a:normAutofit/>
          </a:bodyPr>
          <a:lstStyle>
            <a:lvl1pPr marL="0" indent="0">
              <a:buFontTx/>
              <a:buNone/>
              <a:defRPr sz="1800"/>
            </a:lvl1pPr>
          </a:lstStyle>
          <a:p>
            <a:r>
              <a:rPr lang="de-DE" dirty="0"/>
              <a:t>Bild einfügen</a:t>
            </a:r>
          </a:p>
        </p:txBody>
      </p:sp>
      <p:sp>
        <p:nvSpPr>
          <p:cNvPr id="9" name="Content Placeholder 2">
            <a:extLst>
              <a:ext uri="{FF2B5EF4-FFF2-40B4-BE49-F238E27FC236}">
                <a16:creationId xmlns:a16="http://schemas.microsoft.com/office/drawing/2014/main" id="{F3E7EC52-C960-2A45-B9B2-1EB3D8DBAF46}"/>
              </a:ext>
            </a:extLst>
          </p:cNvPr>
          <p:cNvSpPr>
            <a:spLocks noGrp="1"/>
          </p:cNvSpPr>
          <p:nvPr>
            <p:ph sz="half" idx="14" hasCustomPrompt="1"/>
          </p:nvPr>
        </p:nvSpPr>
        <p:spPr>
          <a:xfrm>
            <a:off x="5419725" y="2585250"/>
            <a:ext cx="5963525" cy="3256750"/>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mtClean="0">
                <a:effectLst/>
              </a:defRPr>
            </a:lvl1pPr>
          </a:lstStyle>
          <a:p>
            <a:r>
              <a:rPr lang="de-DE" dirty="0">
                <a:effectLst/>
                <a:latin typeface="Calibri" panose="020F0502020204030204" pitchFamily="34" charset="0"/>
              </a:rPr>
              <a:t>Erstes Thema</a:t>
            </a:r>
          </a:p>
          <a:p>
            <a:r>
              <a:rPr lang="de-DE" dirty="0">
                <a:effectLst/>
                <a:latin typeface="Calibri" panose="020F0502020204030204" pitchFamily="34" charset="0"/>
              </a:rPr>
              <a:t>Zweites Thema</a:t>
            </a:r>
          </a:p>
          <a:p>
            <a:r>
              <a:rPr lang="de-DE" dirty="0">
                <a:effectLst/>
                <a:latin typeface="Calibri" panose="020F0502020204030204" pitchFamily="34" charset="0"/>
              </a:rPr>
              <a:t>Drittes Thema</a:t>
            </a:r>
          </a:p>
          <a:p>
            <a:r>
              <a:rPr lang="de-DE" dirty="0">
                <a:effectLst/>
                <a:latin typeface="Calibri" panose="020F0502020204030204" pitchFamily="34" charset="0"/>
              </a:rPr>
              <a:t>Viertes Thema</a:t>
            </a:r>
          </a:p>
          <a:p>
            <a:r>
              <a:rPr lang="de-DE" dirty="0">
                <a:effectLst/>
                <a:latin typeface="Calibri" panose="020F0502020204030204" pitchFamily="34" charset="0"/>
              </a:rPr>
              <a:t>Fünftes Thema</a:t>
            </a:r>
          </a:p>
        </p:txBody>
      </p:sp>
      <p:sp>
        <p:nvSpPr>
          <p:cNvPr id="10" name="Rechteck 9">
            <a:extLst>
              <a:ext uri="{FF2B5EF4-FFF2-40B4-BE49-F238E27FC236}">
                <a16:creationId xmlns:a16="http://schemas.microsoft.com/office/drawing/2014/main" id="{915D8087-1ADA-CA48-9614-47F0B817D662}"/>
              </a:ext>
            </a:extLst>
          </p:cNvPr>
          <p:cNvSpPr/>
          <p:nvPr userDrawn="1"/>
        </p:nvSpPr>
        <p:spPr>
          <a:xfrm>
            <a:off x="5419725" y="20869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Datumsplatzhalter 11">
            <a:extLst>
              <a:ext uri="{FF2B5EF4-FFF2-40B4-BE49-F238E27FC236}">
                <a16:creationId xmlns:a16="http://schemas.microsoft.com/office/drawing/2014/main" id="{D091D4C2-D0F4-4CBA-864C-85937B23B148}"/>
              </a:ext>
            </a:extLst>
          </p:cNvPr>
          <p:cNvSpPr>
            <a:spLocks noGrp="1"/>
          </p:cNvSpPr>
          <p:nvPr>
            <p:ph type="dt" sz="half" idx="15"/>
          </p:nvPr>
        </p:nvSpPr>
        <p:spPr/>
        <p:txBody>
          <a:bodyPr/>
          <a:lstStyle/>
          <a:p>
            <a:fld id="{96F6A45F-EE80-1B46-98B5-ABB4B8868CD8}" type="datetime1">
              <a:rPr lang="de-DE" smtClean="0"/>
              <a:pPr/>
              <a:t>17.11.2025</a:t>
            </a:fld>
            <a:endParaRPr lang="de-DE" dirty="0"/>
          </a:p>
        </p:txBody>
      </p:sp>
      <p:sp>
        <p:nvSpPr>
          <p:cNvPr id="13" name="Fußzeilenplatzhalter 12">
            <a:extLst>
              <a:ext uri="{FF2B5EF4-FFF2-40B4-BE49-F238E27FC236}">
                <a16:creationId xmlns:a16="http://schemas.microsoft.com/office/drawing/2014/main" id="{23B68446-912C-4441-AFF7-71B46ADB1455}"/>
              </a:ext>
            </a:extLst>
          </p:cNvPr>
          <p:cNvSpPr>
            <a:spLocks noGrp="1"/>
          </p:cNvSpPr>
          <p:nvPr>
            <p:ph type="ftr" sz="quarter" idx="16"/>
          </p:nvPr>
        </p:nvSpPr>
        <p:spPr/>
        <p:txBody>
          <a:bodyPr/>
          <a:lstStyle/>
          <a:p>
            <a:endParaRPr lang="de-DE" dirty="0"/>
          </a:p>
        </p:txBody>
      </p:sp>
      <p:sp>
        <p:nvSpPr>
          <p:cNvPr id="14" name="Foliennummernplatzhalter 13">
            <a:extLst>
              <a:ext uri="{FF2B5EF4-FFF2-40B4-BE49-F238E27FC236}">
                <a16:creationId xmlns:a16="http://schemas.microsoft.com/office/drawing/2014/main" id="{AE902D69-43AD-4F48-BC03-80F2AACA3711}"/>
              </a:ext>
            </a:extLst>
          </p:cNvPr>
          <p:cNvSpPr>
            <a:spLocks noGrp="1"/>
          </p:cNvSpPr>
          <p:nvPr>
            <p:ph type="sldNum" sz="quarter" idx="17"/>
          </p:nvPr>
        </p:nvSpPr>
        <p:spPr/>
        <p:txBody>
          <a:bodyPr/>
          <a:lstStyle/>
          <a:p>
            <a:fld id="{34C08C65-C44F-5241-9F0C-E5FE67D34E39}" type="slidenum">
              <a:rPr lang="de-DE" smtClean="0"/>
              <a:pPr/>
              <a:t>‹Nr.›</a:t>
            </a:fld>
            <a:endParaRPr lang="de-DE" dirty="0"/>
          </a:p>
        </p:txBody>
      </p:sp>
    </p:spTree>
    <p:extLst>
      <p:ext uri="{BB962C8B-B14F-4D97-AF65-F5344CB8AC3E}">
        <p14:creationId xmlns:p14="http://schemas.microsoft.com/office/powerpoint/2010/main" val="249003020"/>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ldcollage 2">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14" name="Bildplatzhalter 8">
            <a:extLst>
              <a:ext uri="{FF2B5EF4-FFF2-40B4-BE49-F238E27FC236}">
                <a16:creationId xmlns:a16="http://schemas.microsoft.com/office/drawing/2014/main" id="{8B6819C1-BE29-ED42-8D03-B3ECE0F2A4E9}"/>
              </a:ext>
            </a:extLst>
          </p:cNvPr>
          <p:cNvSpPr>
            <a:spLocks noGrp="1"/>
          </p:cNvSpPr>
          <p:nvPr>
            <p:ph type="pic" sz="quarter" idx="16" hasCustomPrompt="1"/>
          </p:nvPr>
        </p:nvSpPr>
        <p:spPr>
          <a:xfrm>
            <a:off x="0" y="3851275"/>
            <a:ext cx="2869200" cy="1990724"/>
          </a:xfrm>
          <a:noFill/>
        </p:spPr>
        <p:txBody>
          <a:bodyPr lIns="108000" tIns="108000" rIns="0">
            <a:normAutofit/>
          </a:bodyPr>
          <a:lstStyle>
            <a:lvl1pPr marL="0" indent="0">
              <a:buFontTx/>
              <a:buNone/>
              <a:defRPr sz="1800"/>
            </a:lvl1pPr>
          </a:lstStyle>
          <a:p>
            <a:r>
              <a:rPr lang="de-DE" dirty="0"/>
              <a:t>Bild einfügen</a:t>
            </a:r>
          </a:p>
        </p:txBody>
      </p:sp>
      <p:sp>
        <p:nvSpPr>
          <p:cNvPr id="11" name="Bildplatzhalter 8">
            <a:extLst>
              <a:ext uri="{FF2B5EF4-FFF2-40B4-BE49-F238E27FC236}">
                <a16:creationId xmlns:a16="http://schemas.microsoft.com/office/drawing/2014/main" id="{0C7DA7E5-6F40-444A-9AA8-DE1D84AF91B8}"/>
              </a:ext>
            </a:extLst>
          </p:cNvPr>
          <p:cNvSpPr>
            <a:spLocks noGrp="1"/>
          </p:cNvSpPr>
          <p:nvPr>
            <p:ph type="pic" sz="quarter" idx="17" hasCustomPrompt="1"/>
          </p:nvPr>
        </p:nvSpPr>
        <p:spPr>
          <a:xfrm>
            <a:off x="3107600" y="3837306"/>
            <a:ext cx="2869200" cy="1990724"/>
          </a:xfrm>
          <a:noFill/>
        </p:spPr>
        <p:txBody>
          <a:bodyPr lIns="108000" tIns="108000" rIns="0">
            <a:normAutofit/>
          </a:bodyPr>
          <a:lstStyle>
            <a:lvl1pPr marL="0" indent="0">
              <a:buFontTx/>
              <a:buNone/>
              <a:defRPr sz="1800"/>
            </a:lvl1pPr>
          </a:lstStyle>
          <a:p>
            <a:r>
              <a:rPr lang="de-DE" dirty="0"/>
              <a:t>Bild einfügen</a:t>
            </a:r>
          </a:p>
        </p:txBody>
      </p:sp>
      <p:sp>
        <p:nvSpPr>
          <p:cNvPr id="8" name="Bildplatzhalter 8">
            <a:extLst>
              <a:ext uri="{FF2B5EF4-FFF2-40B4-BE49-F238E27FC236}">
                <a16:creationId xmlns:a16="http://schemas.microsoft.com/office/drawing/2014/main" id="{B27F97FE-E5B3-274C-89FC-66A96061A39B}"/>
              </a:ext>
            </a:extLst>
          </p:cNvPr>
          <p:cNvSpPr>
            <a:spLocks noGrp="1"/>
          </p:cNvSpPr>
          <p:nvPr>
            <p:ph type="pic" sz="quarter" idx="18" hasCustomPrompt="1"/>
          </p:nvPr>
        </p:nvSpPr>
        <p:spPr>
          <a:xfrm>
            <a:off x="19050" y="0"/>
            <a:ext cx="5957751" cy="3590924"/>
          </a:xfrm>
          <a:noFill/>
        </p:spPr>
        <p:txBody>
          <a:bodyPr lIns="108000" tIns="108000" rIns="0">
            <a:normAutofit/>
          </a:bodyPr>
          <a:lstStyle>
            <a:lvl1pPr marL="0" indent="0">
              <a:buFontTx/>
              <a:buNone/>
              <a:defRPr sz="1800"/>
            </a:lvl1pPr>
          </a:lstStyle>
          <a:p>
            <a:r>
              <a:rPr lang="de-DE" dirty="0"/>
              <a:t>Bild einfügen</a:t>
            </a:r>
          </a:p>
        </p:txBody>
      </p:sp>
      <p:sp>
        <p:nvSpPr>
          <p:cNvPr id="17" name="Bildplatzhalter 8">
            <a:extLst>
              <a:ext uri="{FF2B5EF4-FFF2-40B4-BE49-F238E27FC236}">
                <a16:creationId xmlns:a16="http://schemas.microsoft.com/office/drawing/2014/main" id="{53CD529F-A9C0-554D-8F3E-2BFBDD37B2B9}"/>
              </a:ext>
            </a:extLst>
          </p:cNvPr>
          <p:cNvSpPr>
            <a:spLocks noGrp="1"/>
          </p:cNvSpPr>
          <p:nvPr>
            <p:ph type="pic" sz="quarter" idx="24" hasCustomPrompt="1"/>
          </p:nvPr>
        </p:nvSpPr>
        <p:spPr>
          <a:xfrm>
            <a:off x="6215199" y="3176"/>
            <a:ext cx="2869200" cy="1990724"/>
          </a:xfrm>
          <a:noFill/>
        </p:spPr>
        <p:txBody>
          <a:bodyPr lIns="108000" tIns="108000" rIns="0">
            <a:normAutofit/>
          </a:bodyPr>
          <a:lstStyle>
            <a:lvl1pPr marL="0" indent="0">
              <a:buFontTx/>
              <a:buNone/>
              <a:defRPr sz="1800"/>
            </a:lvl1pPr>
          </a:lstStyle>
          <a:p>
            <a:r>
              <a:rPr lang="de-DE" dirty="0"/>
              <a:t>Bild einfügen</a:t>
            </a:r>
          </a:p>
        </p:txBody>
      </p:sp>
      <p:sp>
        <p:nvSpPr>
          <p:cNvPr id="18" name="Bildplatzhalter 8">
            <a:extLst>
              <a:ext uri="{FF2B5EF4-FFF2-40B4-BE49-F238E27FC236}">
                <a16:creationId xmlns:a16="http://schemas.microsoft.com/office/drawing/2014/main" id="{4802B19F-B4CE-C948-B3CC-8E1CBB333D0F}"/>
              </a:ext>
            </a:extLst>
          </p:cNvPr>
          <p:cNvSpPr>
            <a:spLocks noGrp="1"/>
          </p:cNvSpPr>
          <p:nvPr>
            <p:ph type="pic" sz="quarter" idx="25" hasCustomPrompt="1"/>
          </p:nvPr>
        </p:nvSpPr>
        <p:spPr>
          <a:xfrm>
            <a:off x="9322798" y="3176"/>
            <a:ext cx="2869200" cy="1990724"/>
          </a:xfrm>
          <a:noFill/>
        </p:spPr>
        <p:txBody>
          <a:bodyPr lIns="108000" tIns="108000" rIns="0">
            <a:normAutofit/>
          </a:bodyPr>
          <a:lstStyle>
            <a:lvl1pPr marL="0" indent="0">
              <a:buFontTx/>
              <a:buNone/>
              <a:defRPr sz="1800"/>
            </a:lvl1pPr>
          </a:lstStyle>
          <a:p>
            <a:r>
              <a:rPr lang="de-DE" dirty="0"/>
              <a:t>Bild einfügen</a:t>
            </a:r>
          </a:p>
        </p:txBody>
      </p:sp>
      <p:sp>
        <p:nvSpPr>
          <p:cNvPr id="20" name="Bildplatzhalter 8">
            <a:extLst>
              <a:ext uri="{FF2B5EF4-FFF2-40B4-BE49-F238E27FC236}">
                <a16:creationId xmlns:a16="http://schemas.microsoft.com/office/drawing/2014/main" id="{BCBA780F-6855-984D-AFE5-6BC2F3C99F59}"/>
              </a:ext>
            </a:extLst>
          </p:cNvPr>
          <p:cNvSpPr>
            <a:spLocks noGrp="1"/>
          </p:cNvSpPr>
          <p:nvPr>
            <p:ph type="pic" sz="quarter" idx="26" hasCustomPrompt="1"/>
          </p:nvPr>
        </p:nvSpPr>
        <p:spPr>
          <a:xfrm>
            <a:off x="6215198" y="2237106"/>
            <a:ext cx="5976802" cy="3590924"/>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3600210417"/>
      </p:ext>
    </p:extLst>
  </p:cSld>
  <p:clrMapOvr>
    <a:masterClrMapping/>
  </p:clrMapOvr>
  <p:hf hdr="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ldcollage 3">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14" name="Bildplatzhalter 8">
            <a:extLst>
              <a:ext uri="{FF2B5EF4-FFF2-40B4-BE49-F238E27FC236}">
                <a16:creationId xmlns:a16="http://schemas.microsoft.com/office/drawing/2014/main" id="{8B6819C1-BE29-ED42-8D03-B3ECE0F2A4E9}"/>
              </a:ext>
            </a:extLst>
          </p:cNvPr>
          <p:cNvSpPr>
            <a:spLocks noGrp="1"/>
          </p:cNvSpPr>
          <p:nvPr>
            <p:ph type="pic" sz="quarter" idx="16" hasCustomPrompt="1"/>
          </p:nvPr>
        </p:nvSpPr>
        <p:spPr>
          <a:xfrm>
            <a:off x="0" y="3051175"/>
            <a:ext cx="2869200" cy="2790824"/>
          </a:xfrm>
          <a:noFill/>
        </p:spPr>
        <p:txBody>
          <a:bodyPr lIns="108000" tIns="108000" rIns="0">
            <a:normAutofit/>
          </a:bodyPr>
          <a:lstStyle>
            <a:lvl1pPr marL="0" indent="0">
              <a:buFontTx/>
              <a:buNone/>
              <a:defRPr sz="1800"/>
            </a:lvl1pPr>
          </a:lstStyle>
          <a:p>
            <a:r>
              <a:rPr lang="de-DE" dirty="0"/>
              <a:t>Bild einfügen</a:t>
            </a:r>
          </a:p>
        </p:txBody>
      </p:sp>
      <p:sp>
        <p:nvSpPr>
          <p:cNvPr id="11" name="Bildplatzhalter 8">
            <a:extLst>
              <a:ext uri="{FF2B5EF4-FFF2-40B4-BE49-F238E27FC236}">
                <a16:creationId xmlns:a16="http://schemas.microsoft.com/office/drawing/2014/main" id="{0C7DA7E5-6F40-444A-9AA8-DE1D84AF91B8}"/>
              </a:ext>
            </a:extLst>
          </p:cNvPr>
          <p:cNvSpPr>
            <a:spLocks noGrp="1"/>
          </p:cNvSpPr>
          <p:nvPr>
            <p:ph type="pic" sz="quarter" idx="17" hasCustomPrompt="1"/>
          </p:nvPr>
        </p:nvSpPr>
        <p:spPr>
          <a:xfrm>
            <a:off x="3107600" y="3037206"/>
            <a:ext cx="2869200" cy="2790824"/>
          </a:xfrm>
          <a:noFill/>
        </p:spPr>
        <p:txBody>
          <a:bodyPr lIns="108000" tIns="108000" rIns="0">
            <a:normAutofit/>
          </a:bodyPr>
          <a:lstStyle>
            <a:lvl1pPr marL="0" indent="0">
              <a:buFontTx/>
              <a:buNone/>
              <a:defRPr sz="1800"/>
            </a:lvl1pPr>
          </a:lstStyle>
          <a:p>
            <a:r>
              <a:rPr lang="de-DE" dirty="0"/>
              <a:t>Bild einfügen</a:t>
            </a:r>
          </a:p>
        </p:txBody>
      </p:sp>
      <p:sp>
        <p:nvSpPr>
          <p:cNvPr id="8" name="Bildplatzhalter 8">
            <a:extLst>
              <a:ext uri="{FF2B5EF4-FFF2-40B4-BE49-F238E27FC236}">
                <a16:creationId xmlns:a16="http://schemas.microsoft.com/office/drawing/2014/main" id="{B27F97FE-E5B3-274C-89FC-66A96061A39B}"/>
              </a:ext>
            </a:extLst>
          </p:cNvPr>
          <p:cNvSpPr>
            <a:spLocks noGrp="1"/>
          </p:cNvSpPr>
          <p:nvPr>
            <p:ph type="pic" sz="quarter" idx="18" hasCustomPrompt="1"/>
          </p:nvPr>
        </p:nvSpPr>
        <p:spPr>
          <a:xfrm>
            <a:off x="0" y="0"/>
            <a:ext cx="5976801" cy="2790824"/>
          </a:xfrm>
          <a:noFill/>
        </p:spPr>
        <p:txBody>
          <a:bodyPr lIns="108000" tIns="108000" rIns="0">
            <a:normAutofit/>
          </a:bodyPr>
          <a:lstStyle>
            <a:lvl1pPr marL="0" indent="0">
              <a:buFontTx/>
              <a:buNone/>
              <a:defRPr sz="1800"/>
            </a:lvl1pPr>
          </a:lstStyle>
          <a:p>
            <a:r>
              <a:rPr lang="de-DE" dirty="0"/>
              <a:t>Bild einfügen</a:t>
            </a:r>
          </a:p>
        </p:txBody>
      </p:sp>
      <p:sp>
        <p:nvSpPr>
          <p:cNvPr id="9" name="Bildplatzhalter 8">
            <a:extLst>
              <a:ext uri="{FF2B5EF4-FFF2-40B4-BE49-F238E27FC236}">
                <a16:creationId xmlns:a16="http://schemas.microsoft.com/office/drawing/2014/main" id="{4A6F02E4-3D81-5845-91F5-69AA06676F11}"/>
              </a:ext>
            </a:extLst>
          </p:cNvPr>
          <p:cNvSpPr>
            <a:spLocks noGrp="1"/>
          </p:cNvSpPr>
          <p:nvPr>
            <p:ph type="pic" sz="quarter" idx="19" hasCustomPrompt="1"/>
          </p:nvPr>
        </p:nvSpPr>
        <p:spPr>
          <a:xfrm>
            <a:off x="6215199" y="3037206"/>
            <a:ext cx="5976799" cy="2790824"/>
          </a:xfrm>
          <a:noFill/>
        </p:spPr>
        <p:txBody>
          <a:bodyPr lIns="108000" tIns="108000" rIns="0">
            <a:normAutofit/>
          </a:bodyPr>
          <a:lstStyle>
            <a:lvl1pPr marL="0" indent="0">
              <a:buFontTx/>
              <a:buNone/>
              <a:defRPr sz="1800"/>
            </a:lvl1pPr>
          </a:lstStyle>
          <a:p>
            <a:r>
              <a:rPr lang="de-DE" dirty="0"/>
              <a:t>Bild einfügen</a:t>
            </a:r>
          </a:p>
        </p:txBody>
      </p:sp>
      <p:sp>
        <p:nvSpPr>
          <p:cNvPr id="15" name="Bildplatzhalter 8">
            <a:extLst>
              <a:ext uri="{FF2B5EF4-FFF2-40B4-BE49-F238E27FC236}">
                <a16:creationId xmlns:a16="http://schemas.microsoft.com/office/drawing/2014/main" id="{D8636DE4-3D47-E24C-B4FB-880439A54794}"/>
              </a:ext>
            </a:extLst>
          </p:cNvPr>
          <p:cNvSpPr>
            <a:spLocks noGrp="1"/>
          </p:cNvSpPr>
          <p:nvPr>
            <p:ph type="pic" sz="quarter" idx="22" hasCustomPrompt="1"/>
          </p:nvPr>
        </p:nvSpPr>
        <p:spPr>
          <a:xfrm>
            <a:off x="6215200" y="0"/>
            <a:ext cx="2869200" cy="2790824"/>
          </a:xfrm>
          <a:noFill/>
        </p:spPr>
        <p:txBody>
          <a:bodyPr lIns="108000" tIns="108000" rIns="0">
            <a:normAutofit/>
          </a:bodyPr>
          <a:lstStyle>
            <a:lvl1pPr marL="0" indent="0">
              <a:buFontTx/>
              <a:buNone/>
              <a:defRPr sz="1800"/>
            </a:lvl1pPr>
          </a:lstStyle>
          <a:p>
            <a:r>
              <a:rPr lang="de-DE" dirty="0"/>
              <a:t>Bild einfügen</a:t>
            </a:r>
          </a:p>
        </p:txBody>
      </p:sp>
      <p:sp>
        <p:nvSpPr>
          <p:cNvPr id="16" name="Bildplatzhalter 8">
            <a:extLst>
              <a:ext uri="{FF2B5EF4-FFF2-40B4-BE49-F238E27FC236}">
                <a16:creationId xmlns:a16="http://schemas.microsoft.com/office/drawing/2014/main" id="{FFFBF497-8020-8646-8604-3691B09271E2}"/>
              </a:ext>
            </a:extLst>
          </p:cNvPr>
          <p:cNvSpPr>
            <a:spLocks noGrp="1"/>
          </p:cNvSpPr>
          <p:nvPr>
            <p:ph type="pic" sz="quarter" idx="23" hasCustomPrompt="1"/>
          </p:nvPr>
        </p:nvSpPr>
        <p:spPr>
          <a:xfrm>
            <a:off x="9322799" y="0"/>
            <a:ext cx="2869200" cy="2790824"/>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1773814957"/>
      </p:ext>
    </p:extLst>
  </p:cSld>
  <p:clrMapOvr>
    <a:masterClrMapping/>
  </p:clrMapOvr>
  <p:hf hd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ildcollage 4">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11" name="Bildplatzhalter 8">
            <a:extLst>
              <a:ext uri="{FF2B5EF4-FFF2-40B4-BE49-F238E27FC236}">
                <a16:creationId xmlns:a16="http://schemas.microsoft.com/office/drawing/2014/main" id="{0C7DA7E5-6F40-444A-9AA8-DE1D84AF91B8}"/>
              </a:ext>
            </a:extLst>
          </p:cNvPr>
          <p:cNvSpPr>
            <a:spLocks noGrp="1"/>
          </p:cNvSpPr>
          <p:nvPr>
            <p:ph type="pic" sz="quarter" idx="17" hasCustomPrompt="1"/>
          </p:nvPr>
        </p:nvSpPr>
        <p:spPr>
          <a:xfrm>
            <a:off x="0" y="3037206"/>
            <a:ext cx="5976800" cy="2790824"/>
          </a:xfrm>
          <a:noFill/>
        </p:spPr>
        <p:txBody>
          <a:bodyPr lIns="108000" tIns="108000" rIns="0">
            <a:normAutofit/>
          </a:bodyPr>
          <a:lstStyle>
            <a:lvl1pPr marL="0" indent="0">
              <a:buFontTx/>
              <a:buNone/>
              <a:defRPr sz="1800"/>
            </a:lvl1pPr>
          </a:lstStyle>
          <a:p>
            <a:r>
              <a:rPr lang="de-DE" dirty="0"/>
              <a:t>Bild einfügen</a:t>
            </a:r>
          </a:p>
        </p:txBody>
      </p:sp>
      <p:sp>
        <p:nvSpPr>
          <p:cNvPr id="8" name="Bildplatzhalter 8">
            <a:extLst>
              <a:ext uri="{FF2B5EF4-FFF2-40B4-BE49-F238E27FC236}">
                <a16:creationId xmlns:a16="http://schemas.microsoft.com/office/drawing/2014/main" id="{B27F97FE-E5B3-274C-89FC-66A96061A39B}"/>
              </a:ext>
            </a:extLst>
          </p:cNvPr>
          <p:cNvSpPr>
            <a:spLocks noGrp="1"/>
          </p:cNvSpPr>
          <p:nvPr>
            <p:ph type="pic" sz="quarter" idx="18" hasCustomPrompt="1"/>
          </p:nvPr>
        </p:nvSpPr>
        <p:spPr>
          <a:xfrm>
            <a:off x="0" y="0"/>
            <a:ext cx="5976801" cy="2790824"/>
          </a:xfrm>
          <a:noFill/>
        </p:spPr>
        <p:txBody>
          <a:bodyPr lIns="108000" tIns="108000" rIns="0">
            <a:normAutofit/>
          </a:bodyPr>
          <a:lstStyle>
            <a:lvl1pPr marL="0" indent="0">
              <a:buFontTx/>
              <a:buNone/>
              <a:defRPr sz="1800"/>
            </a:lvl1pPr>
          </a:lstStyle>
          <a:p>
            <a:r>
              <a:rPr lang="de-DE" dirty="0"/>
              <a:t>Bild einfügen</a:t>
            </a:r>
          </a:p>
        </p:txBody>
      </p:sp>
      <p:sp>
        <p:nvSpPr>
          <p:cNvPr id="9" name="Bildplatzhalter 8">
            <a:extLst>
              <a:ext uri="{FF2B5EF4-FFF2-40B4-BE49-F238E27FC236}">
                <a16:creationId xmlns:a16="http://schemas.microsoft.com/office/drawing/2014/main" id="{4A6F02E4-3D81-5845-91F5-69AA06676F11}"/>
              </a:ext>
            </a:extLst>
          </p:cNvPr>
          <p:cNvSpPr>
            <a:spLocks noGrp="1"/>
          </p:cNvSpPr>
          <p:nvPr>
            <p:ph type="pic" sz="quarter" idx="19" hasCustomPrompt="1"/>
          </p:nvPr>
        </p:nvSpPr>
        <p:spPr>
          <a:xfrm>
            <a:off x="6215199" y="3037206"/>
            <a:ext cx="5976799" cy="2790824"/>
          </a:xfrm>
          <a:noFill/>
        </p:spPr>
        <p:txBody>
          <a:bodyPr lIns="108000" tIns="108000" rIns="0">
            <a:normAutofit/>
          </a:bodyPr>
          <a:lstStyle>
            <a:lvl1pPr marL="0" indent="0">
              <a:buFontTx/>
              <a:buNone/>
              <a:defRPr sz="1800"/>
            </a:lvl1pPr>
          </a:lstStyle>
          <a:p>
            <a:r>
              <a:rPr lang="de-DE" dirty="0"/>
              <a:t>Bild einfügen</a:t>
            </a:r>
          </a:p>
        </p:txBody>
      </p:sp>
      <p:sp>
        <p:nvSpPr>
          <p:cNvPr id="15" name="Bildplatzhalter 8">
            <a:extLst>
              <a:ext uri="{FF2B5EF4-FFF2-40B4-BE49-F238E27FC236}">
                <a16:creationId xmlns:a16="http://schemas.microsoft.com/office/drawing/2014/main" id="{D8636DE4-3D47-E24C-B4FB-880439A54794}"/>
              </a:ext>
            </a:extLst>
          </p:cNvPr>
          <p:cNvSpPr>
            <a:spLocks noGrp="1"/>
          </p:cNvSpPr>
          <p:nvPr>
            <p:ph type="pic" sz="quarter" idx="22" hasCustomPrompt="1"/>
          </p:nvPr>
        </p:nvSpPr>
        <p:spPr>
          <a:xfrm>
            <a:off x="6215200" y="0"/>
            <a:ext cx="5976798" cy="2790824"/>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3312255523"/>
      </p:ext>
    </p:extLst>
  </p:cSld>
  <p:clrMapOvr>
    <a:masterClrMapping/>
  </p:clrMapOvr>
  <p:hf hdr="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anke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412875"/>
            <a:ext cx="3982325" cy="412751"/>
          </a:xfrm>
        </p:spPr>
        <p:txBody>
          <a:bodyPr/>
          <a:lstStyle/>
          <a:p>
            <a:r>
              <a:rPr lang="en-US" dirty="0" err="1"/>
              <a:t>Vielen</a:t>
            </a:r>
            <a:r>
              <a:rPr lang="en-US" dirty="0"/>
              <a:t> Dank</a:t>
            </a:r>
          </a:p>
        </p:txBody>
      </p:sp>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9" name="Content Placeholder 2">
            <a:extLst>
              <a:ext uri="{FF2B5EF4-FFF2-40B4-BE49-F238E27FC236}">
                <a16:creationId xmlns:a16="http://schemas.microsoft.com/office/drawing/2014/main" id="{F3E7EC52-C960-2A45-B9B2-1EB3D8DBAF46}"/>
              </a:ext>
            </a:extLst>
          </p:cNvPr>
          <p:cNvSpPr>
            <a:spLocks noGrp="1"/>
          </p:cNvSpPr>
          <p:nvPr>
            <p:ph sz="half" idx="14"/>
          </p:nvPr>
        </p:nvSpPr>
        <p:spPr>
          <a:xfrm>
            <a:off x="838200" y="2585250"/>
            <a:ext cx="3982325" cy="3256750"/>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a:p>
            <a:endParaRPr lang="de-DE" dirty="0">
              <a:effectLst/>
              <a:latin typeface="Calibri" panose="020F0502020204030204" pitchFamily="34" charset="0"/>
            </a:endParaRPr>
          </a:p>
        </p:txBody>
      </p:sp>
      <p:sp>
        <p:nvSpPr>
          <p:cNvPr id="10" name="Rechteck 9">
            <a:extLst>
              <a:ext uri="{FF2B5EF4-FFF2-40B4-BE49-F238E27FC236}">
                <a16:creationId xmlns:a16="http://schemas.microsoft.com/office/drawing/2014/main" id="{915D8087-1ADA-CA48-9614-47F0B817D662}"/>
              </a:ext>
            </a:extLst>
          </p:cNvPr>
          <p:cNvSpPr/>
          <p:nvPr userDrawn="1"/>
        </p:nvSpPr>
        <p:spPr>
          <a:xfrm>
            <a:off x="838200" y="20869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Bildplatzhalter 8">
            <a:extLst>
              <a:ext uri="{FF2B5EF4-FFF2-40B4-BE49-F238E27FC236}">
                <a16:creationId xmlns:a16="http://schemas.microsoft.com/office/drawing/2014/main" id="{8B6819C1-BE29-ED42-8D03-B3ECE0F2A4E9}"/>
              </a:ext>
            </a:extLst>
          </p:cNvPr>
          <p:cNvSpPr>
            <a:spLocks noGrp="1"/>
          </p:cNvSpPr>
          <p:nvPr>
            <p:ph type="pic" sz="quarter" idx="16" hasCustomPrompt="1"/>
          </p:nvPr>
        </p:nvSpPr>
        <p:spPr>
          <a:xfrm>
            <a:off x="5429250" y="17462"/>
            <a:ext cx="6762750" cy="5824537"/>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2355404530"/>
      </p:ext>
    </p:extLst>
  </p:cSld>
  <p:clrMapOvr>
    <a:masterClrMapping/>
  </p:clrMapOvr>
  <p:hf hd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ank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412875"/>
            <a:ext cx="3982325" cy="412751"/>
          </a:xfrm>
        </p:spPr>
        <p:txBody>
          <a:bodyPr/>
          <a:lstStyle/>
          <a:p>
            <a:r>
              <a:rPr lang="en-US" dirty="0" err="1"/>
              <a:t>Vielen</a:t>
            </a:r>
            <a:r>
              <a:rPr lang="en-US" dirty="0"/>
              <a:t> Dank</a:t>
            </a:r>
          </a:p>
        </p:txBody>
      </p:sp>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9" name="Content Placeholder 2">
            <a:extLst>
              <a:ext uri="{FF2B5EF4-FFF2-40B4-BE49-F238E27FC236}">
                <a16:creationId xmlns:a16="http://schemas.microsoft.com/office/drawing/2014/main" id="{F3E7EC52-C960-2A45-B9B2-1EB3D8DBAF46}"/>
              </a:ext>
            </a:extLst>
          </p:cNvPr>
          <p:cNvSpPr>
            <a:spLocks noGrp="1"/>
          </p:cNvSpPr>
          <p:nvPr>
            <p:ph sz="half" idx="14"/>
          </p:nvPr>
        </p:nvSpPr>
        <p:spPr>
          <a:xfrm>
            <a:off x="838200" y="2585250"/>
            <a:ext cx="3982325" cy="3256750"/>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a:p>
            <a:endParaRPr lang="de-DE" dirty="0">
              <a:effectLst/>
              <a:latin typeface="Calibri" panose="020F0502020204030204" pitchFamily="34" charset="0"/>
            </a:endParaRPr>
          </a:p>
        </p:txBody>
      </p:sp>
      <p:sp>
        <p:nvSpPr>
          <p:cNvPr id="10" name="Rechteck 9">
            <a:extLst>
              <a:ext uri="{FF2B5EF4-FFF2-40B4-BE49-F238E27FC236}">
                <a16:creationId xmlns:a16="http://schemas.microsoft.com/office/drawing/2014/main" id="{915D8087-1ADA-CA48-9614-47F0B817D662}"/>
              </a:ext>
            </a:extLst>
          </p:cNvPr>
          <p:cNvSpPr/>
          <p:nvPr userDrawn="1"/>
        </p:nvSpPr>
        <p:spPr>
          <a:xfrm>
            <a:off x="838200" y="20869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Bildplatzhalter 8">
            <a:extLst>
              <a:ext uri="{FF2B5EF4-FFF2-40B4-BE49-F238E27FC236}">
                <a16:creationId xmlns:a16="http://schemas.microsoft.com/office/drawing/2014/main" id="{5CA50F81-D9ED-3240-9DBF-BD80499A2273}"/>
              </a:ext>
            </a:extLst>
          </p:cNvPr>
          <p:cNvSpPr>
            <a:spLocks noGrp="1"/>
          </p:cNvSpPr>
          <p:nvPr>
            <p:ph type="pic" sz="quarter" idx="19" hasCustomPrompt="1"/>
          </p:nvPr>
        </p:nvSpPr>
        <p:spPr>
          <a:xfrm>
            <a:off x="5429249" y="3037206"/>
            <a:ext cx="6762749" cy="2790824"/>
          </a:xfrm>
          <a:noFill/>
        </p:spPr>
        <p:txBody>
          <a:bodyPr lIns="108000" tIns="108000" rIns="0">
            <a:normAutofit/>
          </a:bodyPr>
          <a:lstStyle>
            <a:lvl1pPr marL="0" indent="0">
              <a:buFontTx/>
              <a:buNone/>
              <a:defRPr sz="1800"/>
            </a:lvl1pPr>
          </a:lstStyle>
          <a:p>
            <a:r>
              <a:rPr lang="de-DE" dirty="0"/>
              <a:t>Bild einfügen</a:t>
            </a:r>
          </a:p>
        </p:txBody>
      </p:sp>
      <p:sp>
        <p:nvSpPr>
          <p:cNvPr id="13" name="Bildplatzhalter 8">
            <a:extLst>
              <a:ext uri="{FF2B5EF4-FFF2-40B4-BE49-F238E27FC236}">
                <a16:creationId xmlns:a16="http://schemas.microsoft.com/office/drawing/2014/main" id="{2583DE11-0F49-2247-B884-76372AAB5CD5}"/>
              </a:ext>
            </a:extLst>
          </p:cNvPr>
          <p:cNvSpPr>
            <a:spLocks noGrp="1"/>
          </p:cNvSpPr>
          <p:nvPr>
            <p:ph type="pic" sz="quarter" idx="23" hasCustomPrompt="1"/>
          </p:nvPr>
        </p:nvSpPr>
        <p:spPr>
          <a:xfrm>
            <a:off x="5429249" y="0"/>
            <a:ext cx="3274151" cy="2790824"/>
          </a:xfrm>
          <a:noFill/>
        </p:spPr>
        <p:txBody>
          <a:bodyPr lIns="108000" tIns="108000" rIns="0">
            <a:normAutofit/>
          </a:bodyPr>
          <a:lstStyle>
            <a:lvl1pPr marL="0" indent="0">
              <a:buFontTx/>
              <a:buNone/>
              <a:defRPr sz="1800"/>
            </a:lvl1pPr>
          </a:lstStyle>
          <a:p>
            <a:r>
              <a:rPr lang="de-DE" dirty="0"/>
              <a:t>Bild einfügen</a:t>
            </a:r>
          </a:p>
        </p:txBody>
      </p:sp>
      <p:sp>
        <p:nvSpPr>
          <p:cNvPr id="15" name="Bildplatzhalter 8">
            <a:extLst>
              <a:ext uri="{FF2B5EF4-FFF2-40B4-BE49-F238E27FC236}">
                <a16:creationId xmlns:a16="http://schemas.microsoft.com/office/drawing/2014/main" id="{A9CD16A1-D712-3444-9264-D0F2380E1813}"/>
              </a:ext>
            </a:extLst>
          </p:cNvPr>
          <p:cNvSpPr>
            <a:spLocks noGrp="1"/>
          </p:cNvSpPr>
          <p:nvPr>
            <p:ph type="pic" sz="quarter" idx="24" hasCustomPrompt="1"/>
          </p:nvPr>
        </p:nvSpPr>
        <p:spPr>
          <a:xfrm>
            <a:off x="8941798" y="0"/>
            <a:ext cx="3250199" cy="2790824"/>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3584915991"/>
      </p:ext>
    </p:extLst>
  </p:cSld>
  <p:clrMapOvr>
    <a:masterClrMapping/>
  </p:clrMapOvr>
  <p:hf hdr="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leere Seit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AE6C78-75E2-7A4D-9F48-C09D3C755798}" type="datetime1">
              <a:rPr lang="de-DE" smtClean="0"/>
              <a:t>17.11.2025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4C08C65-C44F-5241-9F0C-E5FE67D34E39}" type="slidenum">
              <a:rPr lang="de-DE" smtClean="0"/>
              <a:t>‹Nr.›</a:t>
            </a:fld>
            <a:endParaRPr lang="de-DE"/>
          </a:p>
        </p:txBody>
      </p:sp>
    </p:spTree>
    <p:extLst>
      <p:ext uri="{BB962C8B-B14F-4D97-AF65-F5344CB8AC3E}">
        <p14:creationId xmlns:p14="http://schemas.microsoft.com/office/powerpoint/2010/main" val="424230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 1 Bi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2875"/>
            <a:ext cx="5963525" cy="412751"/>
          </a:xfrm>
        </p:spPr>
        <p:txBody>
          <a:bodyPr/>
          <a:lstStyle/>
          <a:p>
            <a:endParaRPr lang="en-US" dirty="0"/>
          </a:p>
        </p:txBody>
      </p:sp>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9" name="Content Placeholder 2">
            <a:extLst>
              <a:ext uri="{FF2B5EF4-FFF2-40B4-BE49-F238E27FC236}">
                <a16:creationId xmlns:a16="http://schemas.microsoft.com/office/drawing/2014/main" id="{F3E7EC52-C960-2A45-B9B2-1EB3D8DBAF46}"/>
              </a:ext>
            </a:extLst>
          </p:cNvPr>
          <p:cNvSpPr>
            <a:spLocks noGrp="1"/>
          </p:cNvSpPr>
          <p:nvPr>
            <p:ph sz="half" idx="14"/>
          </p:nvPr>
        </p:nvSpPr>
        <p:spPr>
          <a:xfrm>
            <a:off x="838200" y="2585250"/>
            <a:ext cx="5963525" cy="3256750"/>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a:p>
            <a:endParaRPr lang="de-DE" dirty="0">
              <a:effectLst/>
              <a:latin typeface="Calibri" panose="020F0502020204030204" pitchFamily="34" charset="0"/>
            </a:endParaRPr>
          </a:p>
        </p:txBody>
      </p:sp>
      <p:sp>
        <p:nvSpPr>
          <p:cNvPr id="10" name="Rechteck 9">
            <a:extLst>
              <a:ext uri="{FF2B5EF4-FFF2-40B4-BE49-F238E27FC236}">
                <a16:creationId xmlns:a16="http://schemas.microsoft.com/office/drawing/2014/main" id="{915D8087-1ADA-CA48-9614-47F0B817D662}"/>
              </a:ext>
            </a:extLst>
          </p:cNvPr>
          <p:cNvSpPr/>
          <p:nvPr userDrawn="1"/>
        </p:nvSpPr>
        <p:spPr>
          <a:xfrm>
            <a:off x="838200" y="20869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Bildplatzhalter 8">
            <a:extLst>
              <a:ext uri="{FF2B5EF4-FFF2-40B4-BE49-F238E27FC236}">
                <a16:creationId xmlns:a16="http://schemas.microsoft.com/office/drawing/2014/main" id="{8B6819C1-BE29-ED42-8D03-B3ECE0F2A4E9}"/>
              </a:ext>
            </a:extLst>
          </p:cNvPr>
          <p:cNvSpPr>
            <a:spLocks noGrp="1"/>
          </p:cNvSpPr>
          <p:nvPr>
            <p:ph type="pic" sz="quarter" idx="16" hasCustomPrompt="1"/>
          </p:nvPr>
        </p:nvSpPr>
        <p:spPr>
          <a:xfrm>
            <a:off x="7410450" y="17462"/>
            <a:ext cx="4781550" cy="5824537"/>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2903838172"/>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 2 Bilder">
    <p:spTree>
      <p:nvGrpSpPr>
        <p:cNvPr id="1" name=""/>
        <p:cNvGrpSpPr/>
        <p:nvPr/>
      </p:nvGrpSpPr>
      <p:grpSpPr>
        <a:xfrm>
          <a:off x="0" y="0"/>
          <a:ext cx="0" cy="0"/>
          <a:chOff x="0" y="0"/>
          <a:chExt cx="0" cy="0"/>
        </a:xfrm>
      </p:grpSpPr>
      <p:sp>
        <p:nvSpPr>
          <p:cNvPr id="2" name="Title 1"/>
          <p:cNvSpPr>
            <a:spLocks noGrp="1"/>
          </p:cNvSpPr>
          <p:nvPr>
            <p:ph type="title"/>
          </p:nvPr>
        </p:nvSpPr>
        <p:spPr>
          <a:xfrm>
            <a:off x="838200" y="1412875"/>
            <a:ext cx="5963525" cy="412751"/>
          </a:xfrm>
        </p:spPr>
        <p:txBody>
          <a:bodyPr/>
          <a:lstStyle/>
          <a:p>
            <a:endParaRPr lang="en-US" dirty="0"/>
          </a:p>
        </p:txBody>
      </p:sp>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5" name="Footer Placeholder 4"/>
          <p:cNvSpPr>
            <a:spLocks noGrp="1"/>
          </p:cNvSpPr>
          <p:nvPr>
            <p:ph type="ftr" sz="quarter" idx="11"/>
          </p:nvPr>
        </p:nvSpPr>
        <p:spPr/>
        <p:txBody>
          <a:bodyPr/>
          <a:lstStyle/>
          <a:p>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9" name="Content Placeholder 2">
            <a:extLst>
              <a:ext uri="{FF2B5EF4-FFF2-40B4-BE49-F238E27FC236}">
                <a16:creationId xmlns:a16="http://schemas.microsoft.com/office/drawing/2014/main" id="{F3E7EC52-C960-2A45-B9B2-1EB3D8DBAF46}"/>
              </a:ext>
            </a:extLst>
          </p:cNvPr>
          <p:cNvSpPr>
            <a:spLocks noGrp="1"/>
          </p:cNvSpPr>
          <p:nvPr>
            <p:ph sz="half" idx="14"/>
          </p:nvPr>
        </p:nvSpPr>
        <p:spPr>
          <a:xfrm>
            <a:off x="838200" y="2585250"/>
            <a:ext cx="5963525" cy="3256750"/>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a:p>
            <a:endParaRPr lang="de-DE" dirty="0">
              <a:effectLst/>
              <a:latin typeface="Calibri" panose="020F0502020204030204" pitchFamily="34" charset="0"/>
            </a:endParaRPr>
          </a:p>
        </p:txBody>
      </p:sp>
      <p:sp>
        <p:nvSpPr>
          <p:cNvPr id="10" name="Rechteck 9">
            <a:extLst>
              <a:ext uri="{FF2B5EF4-FFF2-40B4-BE49-F238E27FC236}">
                <a16:creationId xmlns:a16="http://schemas.microsoft.com/office/drawing/2014/main" id="{915D8087-1ADA-CA48-9614-47F0B817D662}"/>
              </a:ext>
            </a:extLst>
          </p:cNvPr>
          <p:cNvSpPr/>
          <p:nvPr userDrawn="1"/>
        </p:nvSpPr>
        <p:spPr>
          <a:xfrm>
            <a:off x="838200" y="20869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Bildplatzhalter 8">
            <a:extLst>
              <a:ext uri="{FF2B5EF4-FFF2-40B4-BE49-F238E27FC236}">
                <a16:creationId xmlns:a16="http://schemas.microsoft.com/office/drawing/2014/main" id="{F253D617-74D0-FC49-9FF6-EBB63F15E188}"/>
              </a:ext>
            </a:extLst>
          </p:cNvPr>
          <p:cNvSpPr>
            <a:spLocks noGrp="1"/>
          </p:cNvSpPr>
          <p:nvPr>
            <p:ph type="pic" sz="quarter" idx="15" hasCustomPrompt="1"/>
          </p:nvPr>
        </p:nvSpPr>
        <p:spPr>
          <a:xfrm>
            <a:off x="7410450" y="3051176"/>
            <a:ext cx="4781550" cy="2790824"/>
          </a:xfrm>
          <a:noFill/>
        </p:spPr>
        <p:txBody>
          <a:bodyPr lIns="108000" tIns="108000" rIns="0">
            <a:normAutofit/>
          </a:bodyPr>
          <a:lstStyle>
            <a:lvl1pPr marL="0" indent="0">
              <a:buFontTx/>
              <a:buNone/>
              <a:defRPr sz="1800"/>
            </a:lvl1pPr>
          </a:lstStyle>
          <a:p>
            <a:r>
              <a:rPr lang="de-DE" dirty="0"/>
              <a:t>Bild einfügen</a:t>
            </a:r>
          </a:p>
        </p:txBody>
      </p:sp>
      <p:sp>
        <p:nvSpPr>
          <p:cNvPr id="14" name="Bildplatzhalter 8">
            <a:extLst>
              <a:ext uri="{FF2B5EF4-FFF2-40B4-BE49-F238E27FC236}">
                <a16:creationId xmlns:a16="http://schemas.microsoft.com/office/drawing/2014/main" id="{8B6819C1-BE29-ED42-8D03-B3ECE0F2A4E9}"/>
              </a:ext>
            </a:extLst>
          </p:cNvPr>
          <p:cNvSpPr>
            <a:spLocks noGrp="1"/>
          </p:cNvSpPr>
          <p:nvPr>
            <p:ph type="pic" sz="quarter" idx="16" hasCustomPrompt="1"/>
          </p:nvPr>
        </p:nvSpPr>
        <p:spPr>
          <a:xfrm>
            <a:off x="7410450" y="17463"/>
            <a:ext cx="4781550" cy="2790824"/>
          </a:xfrm>
          <a:noFill/>
        </p:spPr>
        <p:txBody>
          <a:bodyPr lIns="108000" tIns="108000" rIns="0">
            <a:normAutofit/>
          </a:bodyPr>
          <a:lstStyle>
            <a:lvl1pPr marL="0" indent="0">
              <a:buFontTx/>
              <a:buNone/>
              <a:defRPr sz="1800"/>
            </a:lvl1pPr>
          </a:lstStyle>
          <a:p>
            <a:r>
              <a:rPr lang="de-DE" dirty="0"/>
              <a:t>Bild einfügen</a:t>
            </a:r>
          </a:p>
        </p:txBody>
      </p:sp>
    </p:spTree>
    <p:extLst>
      <p:ext uri="{BB962C8B-B14F-4D97-AF65-F5344CB8AC3E}">
        <p14:creationId xmlns:p14="http://schemas.microsoft.com/office/powerpoint/2010/main" val="3715104030"/>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el Text 1-spaltig">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AE6C78-75E2-7A4D-9F48-C09D3C755798}" type="datetime1">
              <a:rPr lang="de-DE" smtClean="0"/>
              <a:t>17.11.2025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4C08C65-C44F-5241-9F0C-E5FE67D34E39}" type="slidenum">
              <a:rPr lang="de-DE" smtClean="0"/>
              <a:t>‹Nr.›</a:t>
            </a:fld>
            <a:endParaRPr lang="de-DE"/>
          </a:p>
        </p:txBody>
      </p:sp>
      <p:sp>
        <p:nvSpPr>
          <p:cNvPr id="9" name="Rechteck 8">
            <a:extLst>
              <a:ext uri="{FF2B5EF4-FFF2-40B4-BE49-F238E27FC236}">
                <a16:creationId xmlns:a16="http://schemas.microsoft.com/office/drawing/2014/main" id="{7AFCB1E5-6A74-E240-858E-0D1F2ECAD178}"/>
              </a:ext>
            </a:extLst>
          </p:cNvPr>
          <p:cNvSpPr/>
          <p:nvPr userDrawn="1"/>
        </p:nvSpPr>
        <p:spPr>
          <a:xfrm>
            <a:off x="838200" y="11725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le 1">
            <a:extLst>
              <a:ext uri="{FF2B5EF4-FFF2-40B4-BE49-F238E27FC236}">
                <a16:creationId xmlns:a16="http://schemas.microsoft.com/office/drawing/2014/main" id="{869411B3-D529-AD45-AA33-87DF23249A80}"/>
              </a:ext>
            </a:extLst>
          </p:cNvPr>
          <p:cNvSpPr>
            <a:spLocks noGrp="1"/>
          </p:cNvSpPr>
          <p:nvPr>
            <p:ph type="title"/>
          </p:nvPr>
        </p:nvSpPr>
        <p:spPr>
          <a:xfrm>
            <a:off x="838200" y="498475"/>
            <a:ext cx="10515600" cy="412751"/>
          </a:xfrm>
        </p:spPr>
        <p:txBody>
          <a:bodyPr/>
          <a:lstStyle/>
          <a:p>
            <a:endParaRPr lang="en-US" dirty="0"/>
          </a:p>
        </p:txBody>
      </p:sp>
      <p:sp>
        <p:nvSpPr>
          <p:cNvPr id="11" name="Content Placeholder 2">
            <a:extLst>
              <a:ext uri="{FF2B5EF4-FFF2-40B4-BE49-F238E27FC236}">
                <a16:creationId xmlns:a16="http://schemas.microsoft.com/office/drawing/2014/main" id="{5F7D77BC-87FB-214B-908B-52BA489C41BF}"/>
              </a:ext>
            </a:extLst>
          </p:cNvPr>
          <p:cNvSpPr>
            <a:spLocks noGrp="1"/>
          </p:cNvSpPr>
          <p:nvPr>
            <p:ph sz="half" idx="15"/>
          </p:nvPr>
        </p:nvSpPr>
        <p:spPr>
          <a:xfrm>
            <a:off x="838200" y="1667838"/>
            <a:ext cx="10538885" cy="4174162"/>
          </a:xfrm>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a:p>
            <a:endParaRPr lang="de-DE" dirty="0">
              <a:effectLst/>
              <a:latin typeface="Calibri" panose="020F0502020204030204" pitchFamily="34" charset="0"/>
            </a:endParaRPr>
          </a:p>
        </p:txBody>
      </p:sp>
    </p:spTree>
    <p:extLst>
      <p:ext uri="{BB962C8B-B14F-4D97-AF65-F5344CB8AC3E}">
        <p14:creationId xmlns:p14="http://schemas.microsoft.com/office/powerpoint/2010/main" val="3985902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el Text 2-spaltig">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AE6C78-75E2-7A4D-9F48-C09D3C755798}" type="datetime1">
              <a:rPr lang="de-DE" smtClean="0"/>
              <a:t>17.11.2025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4C08C65-C44F-5241-9F0C-E5FE67D34E39}" type="slidenum">
              <a:rPr lang="de-DE" smtClean="0"/>
              <a:t>‹Nr.›</a:t>
            </a:fld>
            <a:endParaRPr lang="de-DE"/>
          </a:p>
        </p:txBody>
      </p:sp>
      <p:sp>
        <p:nvSpPr>
          <p:cNvPr id="9" name="Rechteck 8">
            <a:extLst>
              <a:ext uri="{FF2B5EF4-FFF2-40B4-BE49-F238E27FC236}">
                <a16:creationId xmlns:a16="http://schemas.microsoft.com/office/drawing/2014/main" id="{7AFCB1E5-6A74-E240-858E-0D1F2ECAD178}"/>
              </a:ext>
            </a:extLst>
          </p:cNvPr>
          <p:cNvSpPr/>
          <p:nvPr userDrawn="1"/>
        </p:nvSpPr>
        <p:spPr>
          <a:xfrm>
            <a:off x="838200" y="11725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le 1">
            <a:extLst>
              <a:ext uri="{FF2B5EF4-FFF2-40B4-BE49-F238E27FC236}">
                <a16:creationId xmlns:a16="http://schemas.microsoft.com/office/drawing/2014/main" id="{869411B3-D529-AD45-AA33-87DF23249A80}"/>
              </a:ext>
            </a:extLst>
          </p:cNvPr>
          <p:cNvSpPr>
            <a:spLocks noGrp="1"/>
          </p:cNvSpPr>
          <p:nvPr>
            <p:ph type="title"/>
          </p:nvPr>
        </p:nvSpPr>
        <p:spPr>
          <a:xfrm>
            <a:off x="838200" y="498475"/>
            <a:ext cx="10515600" cy="412751"/>
          </a:xfrm>
        </p:spPr>
        <p:txBody>
          <a:bodyPr/>
          <a:lstStyle/>
          <a:p>
            <a:endParaRPr lang="en-US" dirty="0"/>
          </a:p>
        </p:txBody>
      </p:sp>
      <p:sp>
        <p:nvSpPr>
          <p:cNvPr id="11" name="Content Placeholder 2">
            <a:extLst>
              <a:ext uri="{FF2B5EF4-FFF2-40B4-BE49-F238E27FC236}">
                <a16:creationId xmlns:a16="http://schemas.microsoft.com/office/drawing/2014/main" id="{5F7D77BC-87FB-214B-908B-52BA489C41BF}"/>
              </a:ext>
            </a:extLst>
          </p:cNvPr>
          <p:cNvSpPr>
            <a:spLocks noGrp="1"/>
          </p:cNvSpPr>
          <p:nvPr>
            <p:ph sz="half" idx="15"/>
          </p:nvPr>
        </p:nvSpPr>
        <p:spPr>
          <a:xfrm>
            <a:off x="838201" y="1667838"/>
            <a:ext cx="4964400" cy="4174162"/>
          </a:xfrm>
        </p:spPr>
        <p:txBody>
          <a:bodyPr numCol="1" spcCol="360000">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a:p>
            <a:endParaRPr lang="de-DE" dirty="0">
              <a:effectLst/>
              <a:latin typeface="Calibri" panose="020F0502020204030204" pitchFamily="34" charset="0"/>
            </a:endParaRPr>
          </a:p>
        </p:txBody>
      </p:sp>
      <p:sp>
        <p:nvSpPr>
          <p:cNvPr id="10" name="Content Placeholder 2">
            <a:extLst>
              <a:ext uri="{FF2B5EF4-FFF2-40B4-BE49-F238E27FC236}">
                <a16:creationId xmlns:a16="http://schemas.microsoft.com/office/drawing/2014/main" id="{A62AFBCC-C2F2-9444-B122-13662042F942}"/>
              </a:ext>
            </a:extLst>
          </p:cNvPr>
          <p:cNvSpPr>
            <a:spLocks noGrp="1"/>
          </p:cNvSpPr>
          <p:nvPr>
            <p:ph sz="half" idx="16"/>
          </p:nvPr>
        </p:nvSpPr>
        <p:spPr>
          <a:xfrm>
            <a:off x="6389399" y="1667838"/>
            <a:ext cx="4964400" cy="4174162"/>
          </a:xfrm>
        </p:spPr>
        <p:txBody>
          <a:bodyPr numCol="1" spcCol="360000">
            <a:normAutofit/>
          </a:bodyPr>
          <a:lstStyle>
            <a:lvl1pPr marL="0" marR="0" indent="0" algn="l" defTabSz="914400" rtl="0" eaLnBrk="1" fontAlgn="auto" latinLnBrk="0" hangingPunct="1">
              <a:lnSpc>
                <a:spcPct val="90000"/>
              </a:lnSpc>
              <a:spcBef>
                <a:spcPts val="1000"/>
              </a:spcBef>
              <a:spcAft>
                <a:spcPts val="0"/>
              </a:spcAft>
              <a:buClr>
                <a:schemeClr val="accent2"/>
              </a:buClr>
              <a:buSzPct val="80000"/>
              <a:buFontTx/>
              <a:buNone/>
              <a:tabLst/>
              <a:defRPr lang="de-DE" sz="1800" smtClean="0">
                <a:effectLst/>
              </a:defRPr>
            </a:lvl1pPr>
          </a:lstStyle>
          <a:p>
            <a:pPr marL="0" marR="0" lvl="0" indent="0" algn="l" defTabSz="914400" rtl="0" eaLnBrk="1" fontAlgn="auto" latinLnBrk="0" hangingPunct="1">
              <a:lnSpc>
                <a:spcPct val="90000"/>
              </a:lnSpc>
              <a:spcBef>
                <a:spcPts val="1000"/>
              </a:spcBef>
              <a:spcAft>
                <a:spcPts val="0"/>
              </a:spcAft>
              <a:buClr>
                <a:schemeClr val="accent2"/>
              </a:buClr>
              <a:buSzPct val="80000"/>
              <a:buFontTx/>
              <a:buNone/>
              <a:tabLst/>
              <a:defRPr/>
            </a:pPr>
            <a:r>
              <a:rPr lang="de-DE" dirty="0"/>
              <a:t>Mastertextformat bearbeiten</a:t>
            </a:r>
          </a:p>
          <a:p>
            <a:endParaRPr lang="de-DE" dirty="0">
              <a:effectLst/>
              <a:latin typeface="Calibri" panose="020F0502020204030204" pitchFamily="34" charset="0"/>
            </a:endParaRPr>
          </a:p>
        </p:txBody>
      </p:sp>
    </p:spTree>
    <p:extLst>
      <p:ext uri="{BB962C8B-B14F-4D97-AF65-F5344CB8AC3E}">
        <p14:creationId xmlns:p14="http://schemas.microsoft.com/office/powerpoint/2010/main" val="225153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ufzählunge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AE6C78-75E2-7A4D-9F48-C09D3C755798}" type="datetime1">
              <a:rPr lang="de-DE" smtClean="0"/>
              <a:t>17.11.2025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4C08C65-C44F-5241-9F0C-E5FE67D34E39}" type="slidenum">
              <a:rPr lang="de-DE" smtClean="0"/>
              <a:t>‹Nr.›</a:t>
            </a:fld>
            <a:endParaRPr lang="de-DE"/>
          </a:p>
        </p:txBody>
      </p:sp>
      <p:sp>
        <p:nvSpPr>
          <p:cNvPr id="9" name="Rechteck 8">
            <a:extLst>
              <a:ext uri="{FF2B5EF4-FFF2-40B4-BE49-F238E27FC236}">
                <a16:creationId xmlns:a16="http://schemas.microsoft.com/office/drawing/2014/main" id="{7AFCB1E5-6A74-E240-858E-0D1F2ECAD178}"/>
              </a:ext>
            </a:extLst>
          </p:cNvPr>
          <p:cNvSpPr/>
          <p:nvPr userDrawn="1"/>
        </p:nvSpPr>
        <p:spPr>
          <a:xfrm>
            <a:off x="838200" y="11725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le 1">
            <a:extLst>
              <a:ext uri="{FF2B5EF4-FFF2-40B4-BE49-F238E27FC236}">
                <a16:creationId xmlns:a16="http://schemas.microsoft.com/office/drawing/2014/main" id="{869411B3-D529-AD45-AA33-87DF23249A80}"/>
              </a:ext>
            </a:extLst>
          </p:cNvPr>
          <p:cNvSpPr>
            <a:spLocks noGrp="1"/>
          </p:cNvSpPr>
          <p:nvPr>
            <p:ph type="title"/>
          </p:nvPr>
        </p:nvSpPr>
        <p:spPr>
          <a:xfrm>
            <a:off x="838200" y="498475"/>
            <a:ext cx="10515600" cy="412751"/>
          </a:xfrm>
        </p:spPr>
        <p:txBody>
          <a:bodyPr/>
          <a:lstStyle/>
          <a:p>
            <a:endParaRPr lang="en-US" dirty="0"/>
          </a:p>
        </p:txBody>
      </p:sp>
      <p:sp>
        <p:nvSpPr>
          <p:cNvPr id="11" name="Content Placeholder 2">
            <a:extLst>
              <a:ext uri="{FF2B5EF4-FFF2-40B4-BE49-F238E27FC236}">
                <a16:creationId xmlns:a16="http://schemas.microsoft.com/office/drawing/2014/main" id="{5F7D77BC-87FB-214B-908B-52BA489C41BF}"/>
              </a:ext>
            </a:extLst>
          </p:cNvPr>
          <p:cNvSpPr>
            <a:spLocks noGrp="1"/>
          </p:cNvSpPr>
          <p:nvPr>
            <p:ph sz="half" idx="15"/>
          </p:nvPr>
        </p:nvSpPr>
        <p:spPr>
          <a:xfrm>
            <a:off x="838201" y="1667838"/>
            <a:ext cx="4964400" cy="4174162"/>
          </a:xfrm>
        </p:spPr>
        <p:txBody>
          <a:bodyPr numCol="1" spcCol="360000">
            <a:normAutofit/>
          </a:bodyPr>
          <a:lstStyle>
            <a:lvl1pPr marL="285750" marR="0" indent="-285750" algn="l" defTabSz="914400" rtl="0" eaLnBrk="1" fontAlgn="auto" latinLnBrk="0" hangingPunct="1">
              <a:lnSpc>
                <a:spcPct val="90000"/>
              </a:lnSpc>
              <a:spcBef>
                <a:spcPts val="1000"/>
              </a:spcBef>
              <a:spcAft>
                <a:spcPts val="0"/>
              </a:spcAft>
              <a:buClr>
                <a:schemeClr val="accent2"/>
              </a:buClr>
              <a:buSzPct val="80000"/>
              <a:buFont typeface="Wingdings" pitchFamily="2" charset="2"/>
              <a:buChar char="§"/>
              <a:tabLst/>
              <a:defRPr lang="de-DE" sz="1800" smtClean="0">
                <a:effectLst/>
              </a:defRPr>
            </a:lvl1pPr>
            <a:lvl2pPr marL="685800" indent="-228600">
              <a:buFont typeface="Wingdings" pitchFamily="2" charset="2"/>
              <a:buChar char="§"/>
              <a:defRPr/>
            </a:lvl2pPr>
            <a:lvl3pPr marL="1143000" indent="-228600">
              <a:buFont typeface="Wingdings" pitchFamily="2" charset="2"/>
              <a:buChar char="§"/>
              <a:defRPr/>
            </a:lvl3pPr>
            <a:lvl4pPr marL="1600200" indent="-228600">
              <a:buFont typeface="Wingdings" pitchFamily="2" charset="2"/>
              <a:buChar char="§"/>
              <a:defRPr/>
            </a:lvl4pPr>
          </a:lstStyle>
          <a:p>
            <a:pPr lvl="0"/>
            <a:r>
              <a:rPr lang="de-DE" dirty="0"/>
              <a:t>Mastertextformat bearbeiten</a:t>
            </a:r>
          </a:p>
          <a:p>
            <a:pPr lvl="1"/>
            <a:r>
              <a:rPr lang="de-DE" dirty="0"/>
              <a:t>Zweite Ebene</a:t>
            </a:r>
          </a:p>
          <a:p>
            <a:pPr lvl="2"/>
            <a:r>
              <a:rPr lang="de-DE" dirty="0"/>
              <a:t>Dritte Ebene</a:t>
            </a:r>
          </a:p>
          <a:p>
            <a:pPr lvl="3"/>
            <a:r>
              <a:rPr lang="de-DE" dirty="0"/>
              <a:t>Vierte Ebene</a:t>
            </a:r>
          </a:p>
          <a:p>
            <a:endParaRPr lang="de-DE" dirty="0">
              <a:effectLst/>
              <a:latin typeface="Calibri" panose="020F0502020204030204" pitchFamily="34" charset="0"/>
            </a:endParaRPr>
          </a:p>
        </p:txBody>
      </p:sp>
      <p:sp>
        <p:nvSpPr>
          <p:cNvPr id="10" name="Content Placeholder 2">
            <a:extLst>
              <a:ext uri="{FF2B5EF4-FFF2-40B4-BE49-F238E27FC236}">
                <a16:creationId xmlns:a16="http://schemas.microsoft.com/office/drawing/2014/main" id="{A62AFBCC-C2F2-9444-B122-13662042F942}"/>
              </a:ext>
            </a:extLst>
          </p:cNvPr>
          <p:cNvSpPr>
            <a:spLocks noGrp="1"/>
          </p:cNvSpPr>
          <p:nvPr>
            <p:ph sz="half" idx="16"/>
          </p:nvPr>
        </p:nvSpPr>
        <p:spPr>
          <a:xfrm>
            <a:off x="6389399" y="1667838"/>
            <a:ext cx="4964400" cy="4174162"/>
          </a:xfrm>
        </p:spPr>
        <p:txBody>
          <a:bodyPr numCol="1" spcCol="360000">
            <a:normAutofit/>
          </a:bodyPr>
          <a:lstStyle>
            <a:lvl1pPr marL="285750" marR="0" indent="-285750" algn="l" defTabSz="914400" rtl="0" eaLnBrk="1" fontAlgn="auto" latinLnBrk="0" hangingPunct="1">
              <a:lnSpc>
                <a:spcPct val="90000"/>
              </a:lnSpc>
              <a:spcBef>
                <a:spcPts val="1000"/>
              </a:spcBef>
              <a:spcAft>
                <a:spcPts val="0"/>
              </a:spcAft>
              <a:buClr>
                <a:schemeClr val="accent2"/>
              </a:buClr>
              <a:buSzPct val="80000"/>
              <a:buFont typeface="Wingdings" pitchFamily="2" charset="2"/>
              <a:buChar char="§"/>
              <a:tabLst/>
              <a:defRPr lang="de-DE" sz="1800" smtClean="0">
                <a:effectLst/>
              </a:defRPr>
            </a:lvl1pPr>
            <a:lvl2pPr marL="685800" indent="-228600">
              <a:buFont typeface="Wingdings" pitchFamily="2" charset="2"/>
              <a:buChar char="§"/>
              <a:defRPr/>
            </a:lvl2pPr>
            <a:lvl3pPr marL="1143000" indent="-228600">
              <a:buFont typeface="Wingdings" pitchFamily="2" charset="2"/>
              <a:buChar char="§"/>
              <a:defRPr/>
            </a:lvl3pPr>
            <a:lvl4pPr marL="1600200" indent="-228600">
              <a:buFont typeface="Wingdings" pitchFamily="2" charset="2"/>
              <a:buChar char="§"/>
              <a:defRPr/>
            </a:lvl4pPr>
          </a:lstStyle>
          <a:p>
            <a:pPr lvl="0"/>
            <a:r>
              <a:rPr lang="de-DE" dirty="0"/>
              <a:t>Mastertextformat bearbeiten</a:t>
            </a:r>
          </a:p>
          <a:p>
            <a:pPr lvl="1"/>
            <a:r>
              <a:rPr lang="de-DE" dirty="0"/>
              <a:t>Zweite Ebene</a:t>
            </a:r>
          </a:p>
          <a:p>
            <a:pPr lvl="2"/>
            <a:r>
              <a:rPr lang="de-DE" dirty="0"/>
              <a:t>Dritte Ebene</a:t>
            </a:r>
          </a:p>
          <a:p>
            <a:pPr lvl="3"/>
            <a:r>
              <a:rPr lang="de-DE" dirty="0"/>
              <a:t>Vierte Ebene</a:t>
            </a:r>
          </a:p>
          <a:p>
            <a:endParaRPr lang="de-DE" dirty="0">
              <a:effectLst/>
              <a:latin typeface="Calibri" panose="020F0502020204030204" pitchFamily="34" charset="0"/>
            </a:endParaRPr>
          </a:p>
        </p:txBody>
      </p:sp>
    </p:spTree>
    <p:extLst>
      <p:ext uri="{BB962C8B-B14F-4D97-AF65-F5344CB8AC3E}">
        <p14:creationId xmlns:p14="http://schemas.microsoft.com/office/powerpoint/2010/main" val="484368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bschnitts-&#10;überschrif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6A45F-EE80-1B46-98B5-ABB4B8868CD8}" type="datetime1">
              <a:rPr lang="de-DE" smtClean="0"/>
              <a:t>17.11.2025</a:t>
            </a:fld>
            <a:endParaRPr lang="de-DE" dirty="0"/>
          </a:p>
        </p:txBody>
      </p:sp>
      <p:sp>
        <p:nvSpPr>
          <p:cNvPr id="6" name="Slide Number Placeholder 5"/>
          <p:cNvSpPr>
            <a:spLocks noGrp="1"/>
          </p:cNvSpPr>
          <p:nvPr>
            <p:ph type="sldNum" sz="quarter" idx="12"/>
          </p:nvPr>
        </p:nvSpPr>
        <p:spPr/>
        <p:txBody>
          <a:bodyPr/>
          <a:lstStyle/>
          <a:p>
            <a:fld id="{34C08C65-C44F-5241-9F0C-E5FE67D34E39}" type="slidenum">
              <a:rPr lang="de-DE" smtClean="0"/>
              <a:pPr/>
              <a:t>‹Nr.›</a:t>
            </a:fld>
            <a:endParaRPr lang="de-DE"/>
          </a:p>
        </p:txBody>
      </p:sp>
      <p:sp>
        <p:nvSpPr>
          <p:cNvPr id="8" name="Rechteck 7">
            <a:extLst>
              <a:ext uri="{FF2B5EF4-FFF2-40B4-BE49-F238E27FC236}">
                <a16:creationId xmlns:a16="http://schemas.microsoft.com/office/drawing/2014/main" id="{B3EF5525-005D-8042-B8E0-495B7D928D69}"/>
              </a:ext>
            </a:extLst>
          </p:cNvPr>
          <p:cNvSpPr/>
          <p:nvPr userDrawn="1"/>
        </p:nvSpPr>
        <p:spPr>
          <a:xfrm>
            <a:off x="4380600" y="3418840"/>
            <a:ext cx="3430800" cy="2463800"/>
          </a:xfrm>
          <a:prstGeom prst="rect">
            <a:avLst/>
          </a:prstGeom>
          <a:solidFill>
            <a:srgbClr val="5C25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itle 1">
            <a:extLst>
              <a:ext uri="{FF2B5EF4-FFF2-40B4-BE49-F238E27FC236}">
                <a16:creationId xmlns:a16="http://schemas.microsoft.com/office/drawing/2014/main" id="{8ADC98E5-A193-1B42-835F-1B3B20262F94}"/>
              </a:ext>
            </a:extLst>
          </p:cNvPr>
          <p:cNvSpPr>
            <a:spLocks noGrp="1"/>
          </p:cNvSpPr>
          <p:nvPr>
            <p:ph type="ctrTitle"/>
          </p:nvPr>
        </p:nvSpPr>
        <p:spPr>
          <a:xfrm>
            <a:off x="914400" y="1399539"/>
            <a:ext cx="10363200" cy="1655999"/>
          </a:xfrm>
        </p:spPr>
        <p:txBody>
          <a:bodyPr anchor="b" anchorCtr="0">
            <a:normAutofit/>
          </a:bodyPr>
          <a:lstStyle>
            <a:lvl1pPr algn="ctr">
              <a:defRPr sz="4500"/>
            </a:lvl1pPr>
          </a:lstStyle>
          <a:p>
            <a:r>
              <a:rPr lang="de-DE" dirty="0"/>
              <a:t>Mastertitelformat bearbeiten</a:t>
            </a:r>
            <a:endParaRPr lang="en-US" dirty="0"/>
          </a:p>
        </p:txBody>
      </p:sp>
      <p:sp>
        <p:nvSpPr>
          <p:cNvPr id="10" name="Subtitle 2">
            <a:extLst>
              <a:ext uri="{FF2B5EF4-FFF2-40B4-BE49-F238E27FC236}">
                <a16:creationId xmlns:a16="http://schemas.microsoft.com/office/drawing/2014/main" id="{23805C27-30F4-5A43-B9DA-9E1CB1904EBC}"/>
              </a:ext>
            </a:extLst>
          </p:cNvPr>
          <p:cNvSpPr>
            <a:spLocks noGrp="1"/>
          </p:cNvSpPr>
          <p:nvPr>
            <p:ph type="subTitle" idx="1"/>
          </p:nvPr>
        </p:nvSpPr>
        <p:spPr>
          <a:xfrm>
            <a:off x="4567238" y="3826036"/>
            <a:ext cx="3057525" cy="1632425"/>
          </a:xfrm>
        </p:spPr>
        <p:txBody>
          <a:bodyPr>
            <a:normAutofit/>
          </a:bodyPr>
          <a:lstStyle>
            <a:lvl1pPr marL="0" indent="0" algn="ctr">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endParaRPr lang="en-US" dirty="0"/>
          </a:p>
        </p:txBody>
      </p:sp>
    </p:spTree>
    <p:extLst>
      <p:ext uri="{BB962C8B-B14F-4D97-AF65-F5344CB8AC3E}">
        <p14:creationId xmlns:p14="http://schemas.microsoft.com/office/powerpoint/2010/main" val="3321119974"/>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ell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EE205F3-772E-0040-B1A5-F0E08A521BE9}" type="datetime1">
              <a:rPr lang="de-DE" smtClean="0"/>
              <a:t>17.11.2025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4C08C65-C44F-5241-9F0C-E5FE67D34E39}" type="slidenum">
              <a:rPr lang="de-DE" smtClean="0"/>
              <a:t>‹Nr.›</a:t>
            </a:fld>
            <a:endParaRPr lang="de-DE"/>
          </a:p>
        </p:txBody>
      </p:sp>
      <p:sp>
        <p:nvSpPr>
          <p:cNvPr id="9" name="Tabellenplatzhalter 8">
            <a:extLst>
              <a:ext uri="{FF2B5EF4-FFF2-40B4-BE49-F238E27FC236}">
                <a16:creationId xmlns:a16="http://schemas.microsoft.com/office/drawing/2014/main" id="{49CE2F19-6411-CE4B-9A0C-836ECC70DC6C}"/>
              </a:ext>
            </a:extLst>
          </p:cNvPr>
          <p:cNvSpPr>
            <a:spLocks noGrp="1"/>
          </p:cNvSpPr>
          <p:nvPr>
            <p:ph type="tbl" sz="quarter" idx="13"/>
          </p:nvPr>
        </p:nvSpPr>
        <p:spPr>
          <a:xfrm>
            <a:off x="838200" y="1667838"/>
            <a:ext cx="10538885" cy="4174162"/>
          </a:xfrm>
        </p:spPr>
        <p:txBody>
          <a:bodyPr>
            <a:normAutofit/>
          </a:bodyPr>
          <a:lstStyle>
            <a:lvl1pPr marL="0" indent="0">
              <a:buFontTx/>
              <a:buNone/>
              <a:defRPr sz="1800"/>
            </a:lvl1pPr>
          </a:lstStyle>
          <a:p>
            <a:r>
              <a:rPr lang="de-DE"/>
              <a:t>Tabelle durch Klicken auf Symbol hinzufügen</a:t>
            </a:r>
          </a:p>
        </p:txBody>
      </p:sp>
      <p:sp>
        <p:nvSpPr>
          <p:cNvPr id="10" name="Rechteck 9">
            <a:extLst>
              <a:ext uri="{FF2B5EF4-FFF2-40B4-BE49-F238E27FC236}">
                <a16:creationId xmlns:a16="http://schemas.microsoft.com/office/drawing/2014/main" id="{F7B81D1E-2C51-E940-AFE6-06E439645D5E}"/>
              </a:ext>
            </a:extLst>
          </p:cNvPr>
          <p:cNvSpPr/>
          <p:nvPr userDrawn="1"/>
        </p:nvSpPr>
        <p:spPr>
          <a:xfrm>
            <a:off x="838200" y="1172532"/>
            <a:ext cx="234000" cy="23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itle 1">
            <a:extLst>
              <a:ext uri="{FF2B5EF4-FFF2-40B4-BE49-F238E27FC236}">
                <a16:creationId xmlns:a16="http://schemas.microsoft.com/office/drawing/2014/main" id="{750EFCBB-59CA-D742-826D-A8E3AE5486E3}"/>
              </a:ext>
            </a:extLst>
          </p:cNvPr>
          <p:cNvSpPr>
            <a:spLocks noGrp="1"/>
          </p:cNvSpPr>
          <p:nvPr>
            <p:ph type="title" hasCustomPrompt="1"/>
          </p:nvPr>
        </p:nvSpPr>
        <p:spPr>
          <a:xfrm>
            <a:off x="838200" y="498475"/>
            <a:ext cx="10515600" cy="412751"/>
          </a:xfrm>
        </p:spPr>
        <p:txBody>
          <a:bodyPr/>
          <a:lstStyle/>
          <a:p>
            <a:r>
              <a:rPr lang="de-DE" dirty="0"/>
              <a:t>Tabellentitel bearbeiten</a:t>
            </a:r>
            <a:endParaRPr lang="en-US" dirty="0"/>
          </a:p>
        </p:txBody>
      </p:sp>
    </p:spTree>
    <p:extLst>
      <p:ext uri="{BB962C8B-B14F-4D97-AF65-F5344CB8AC3E}">
        <p14:creationId xmlns:p14="http://schemas.microsoft.com/office/powerpoint/2010/main" val="268089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412875"/>
            <a:ext cx="10515600" cy="412751"/>
          </a:xfrm>
          <a:prstGeom prst="rect">
            <a:avLst/>
          </a:prstGeom>
        </p:spPr>
        <p:txBody>
          <a:bodyPr vert="horz" lIns="0" tIns="0" rIns="0" bIns="0" rtlCol="0" anchor="t" anchorCtr="0">
            <a:normAutofit/>
          </a:bodyPr>
          <a:lstStyle/>
          <a:p>
            <a:r>
              <a:rPr lang="de-DE" dirty="0"/>
              <a:t>Mastertitelformat bearbeiten</a:t>
            </a:r>
            <a:endParaRPr lang="en-US" dirty="0"/>
          </a:p>
        </p:txBody>
      </p:sp>
      <p:sp>
        <p:nvSpPr>
          <p:cNvPr id="3" name="Text Placeholder 2"/>
          <p:cNvSpPr>
            <a:spLocks noGrp="1"/>
          </p:cNvSpPr>
          <p:nvPr>
            <p:ph type="body" idx="1"/>
          </p:nvPr>
        </p:nvSpPr>
        <p:spPr>
          <a:xfrm>
            <a:off x="838200" y="2142015"/>
            <a:ext cx="10515600" cy="3748884"/>
          </a:xfrm>
          <a:prstGeom prst="rect">
            <a:avLst/>
          </a:prstGeom>
        </p:spPr>
        <p:txBody>
          <a:bodyPr vert="horz" lIns="0" tIns="0" rIns="0" bIns="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3" name="Rechteck 12">
            <a:extLst>
              <a:ext uri="{FF2B5EF4-FFF2-40B4-BE49-F238E27FC236}">
                <a16:creationId xmlns:a16="http://schemas.microsoft.com/office/drawing/2014/main" id="{94B779BF-AD99-2B45-A37A-00FDEBCB9B1B}"/>
              </a:ext>
            </a:extLst>
          </p:cNvPr>
          <p:cNvSpPr/>
          <p:nvPr userDrawn="1"/>
        </p:nvSpPr>
        <p:spPr>
          <a:xfrm>
            <a:off x="0" y="6206363"/>
            <a:ext cx="12192000" cy="6426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Date Placeholder 3"/>
          <p:cNvSpPr>
            <a:spLocks noGrp="1"/>
          </p:cNvSpPr>
          <p:nvPr>
            <p:ph type="dt" sz="half" idx="2"/>
          </p:nvPr>
        </p:nvSpPr>
        <p:spPr>
          <a:xfrm>
            <a:off x="1590444" y="6324184"/>
            <a:ext cx="876943" cy="365125"/>
          </a:xfrm>
          <a:prstGeom prst="rect">
            <a:avLst/>
          </a:prstGeom>
        </p:spPr>
        <p:txBody>
          <a:bodyPr vert="horz" lIns="0" tIns="0" rIns="0" bIns="0" rtlCol="0" anchor="b" anchorCtr="0"/>
          <a:lstStyle>
            <a:lvl1pPr algn="l">
              <a:defRPr sz="1000" baseline="0">
                <a:solidFill>
                  <a:schemeClr val="bg1"/>
                </a:solidFill>
              </a:defRPr>
            </a:lvl1pPr>
          </a:lstStyle>
          <a:p>
            <a:fld id="{96F6A45F-EE80-1B46-98B5-ABB4B8868CD8}" type="datetime1">
              <a:rPr lang="de-DE" smtClean="0"/>
              <a:pPr/>
              <a:t>17.11.2025</a:t>
            </a:fld>
            <a:endParaRPr lang="de-DE" dirty="0"/>
          </a:p>
        </p:txBody>
      </p:sp>
      <p:sp>
        <p:nvSpPr>
          <p:cNvPr id="5" name="Footer Placeholder 4"/>
          <p:cNvSpPr>
            <a:spLocks noGrp="1"/>
          </p:cNvSpPr>
          <p:nvPr>
            <p:ph type="ftr" sz="quarter" idx="3"/>
          </p:nvPr>
        </p:nvSpPr>
        <p:spPr>
          <a:xfrm>
            <a:off x="2580582" y="6324185"/>
            <a:ext cx="6796781" cy="365125"/>
          </a:xfrm>
          <a:prstGeom prst="rect">
            <a:avLst/>
          </a:prstGeom>
        </p:spPr>
        <p:txBody>
          <a:bodyPr vert="horz" lIns="0" tIns="0" rIns="0" bIns="0" rtlCol="0" anchor="b" anchorCtr="0"/>
          <a:lstStyle>
            <a:lvl1pPr algn="l">
              <a:defRPr sz="1000" baseline="0">
                <a:solidFill>
                  <a:schemeClr val="bg1"/>
                </a:solidFill>
              </a:defRPr>
            </a:lvl1pPr>
          </a:lstStyle>
          <a:p>
            <a:endParaRPr lang="de-DE" dirty="0"/>
          </a:p>
        </p:txBody>
      </p:sp>
      <p:sp>
        <p:nvSpPr>
          <p:cNvPr id="6" name="Slide Number Placeholder 5"/>
          <p:cNvSpPr>
            <a:spLocks noGrp="1"/>
          </p:cNvSpPr>
          <p:nvPr>
            <p:ph type="sldNum" sz="quarter" idx="4"/>
          </p:nvPr>
        </p:nvSpPr>
        <p:spPr>
          <a:xfrm>
            <a:off x="838200" y="6324184"/>
            <a:ext cx="639049" cy="365125"/>
          </a:xfrm>
          <a:prstGeom prst="rect">
            <a:avLst/>
          </a:prstGeom>
        </p:spPr>
        <p:txBody>
          <a:bodyPr vert="horz" lIns="0" tIns="0" rIns="0" bIns="0" rtlCol="0" anchor="b" anchorCtr="0"/>
          <a:lstStyle>
            <a:lvl1pPr algn="l">
              <a:defRPr sz="1000" baseline="0">
                <a:solidFill>
                  <a:schemeClr val="bg1"/>
                </a:solidFill>
              </a:defRPr>
            </a:lvl1pPr>
          </a:lstStyle>
          <a:p>
            <a:fld id="{34C08C65-C44F-5241-9F0C-E5FE67D34E39}" type="slidenum">
              <a:rPr lang="de-DE" smtClean="0"/>
              <a:pPr/>
              <a:t>‹Nr.›</a:t>
            </a:fld>
            <a:endParaRPr lang="de-DE" dirty="0"/>
          </a:p>
        </p:txBody>
      </p:sp>
      <p:sp>
        <p:nvSpPr>
          <p:cNvPr id="11" name="Rechteck 10">
            <a:extLst>
              <a:ext uri="{FF2B5EF4-FFF2-40B4-BE49-F238E27FC236}">
                <a16:creationId xmlns:a16="http://schemas.microsoft.com/office/drawing/2014/main" id="{42F09ECB-C44F-C443-8297-5E4F5DBA01FC}"/>
              </a:ext>
            </a:extLst>
          </p:cNvPr>
          <p:cNvSpPr/>
          <p:nvPr userDrawn="1"/>
        </p:nvSpPr>
        <p:spPr>
          <a:xfrm>
            <a:off x="1247567" y="6537861"/>
            <a:ext cx="124699" cy="1246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ECF80922-1C5C-EC47-9952-26CE24B687DA}"/>
              </a:ext>
            </a:extLst>
          </p:cNvPr>
          <p:cNvSpPr/>
          <p:nvPr userDrawn="1"/>
        </p:nvSpPr>
        <p:spPr>
          <a:xfrm>
            <a:off x="2342688" y="6537861"/>
            <a:ext cx="124699" cy="1246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64F9F59A-746E-42D0-80E8-24D5E808DB49}"/>
              </a:ext>
            </a:extLst>
          </p:cNvPr>
          <p:cNvPicPr>
            <a:picLocks noChangeAspect="1"/>
          </p:cNvPicPr>
          <p:nvPr userDrawn="1"/>
        </p:nvPicPr>
        <p:blipFill>
          <a:blip r:embed="rId27"/>
          <a:stretch>
            <a:fillRect/>
          </a:stretch>
        </p:blipFill>
        <p:spPr>
          <a:xfrm>
            <a:off x="9884957" y="6191746"/>
            <a:ext cx="2307043" cy="630000"/>
          </a:xfrm>
          <a:prstGeom prst="rect">
            <a:avLst/>
          </a:prstGeom>
        </p:spPr>
      </p:pic>
    </p:spTree>
    <p:extLst>
      <p:ext uri="{BB962C8B-B14F-4D97-AF65-F5344CB8AC3E}">
        <p14:creationId xmlns:p14="http://schemas.microsoft.com/office/powerpoint/2010/main" val="981669262"/>
      </p:ext>
    </p:extLst>
  </p:cSld>
  <p:clrMap bg1="lt1" tx1="dk1" bg2="lt2" tx2="dk2" accent1="accent1" accent2="accent2" accent3="accent3" accent4="accent4" accent5="accent5" accent6="accent6" hlink="hlink" folHlink="folHlink"/>
  <p:sldLayoutIdLst>
    <p:sldLayoutId id="2147483696" r:id="rId1"/>
    <p:sldLayoutId id="2147483709" r:id="rId2"/>
    <p:sldLayoutId id="2147483710" r:id="rId3"/>
    <p:sldLayoutId id="2147483711" r:id="rId4"/>
    <p:sldLayoutId id="2147483712" r:id="rId5"/>
    <p:sldLayoutId id="2147483713" r:id="rId6"/>
    <p:sldLayoutId id="2147483714" r:id="rId7"/>
    <p:sldLayoutId id="2147483699" r:id="rId8"/>
    <p:sldLayoutId id="2147483706" r:id="rId9"/>
    <p:sldLayoutId id="2147483707" r:id="rId10"/>
    <p:sldLayoutId id="2147483705" r:id="rId11"/>
    <p:sldLayoutId id="2147483715" r:id="rId12"/>
    <p:sldLayoutId id="2147483716" r:id="rId13"/>
    <p:sldLayoutId id="2147483717" r:id="rId14"/>
    <p:sldLayoutId id="2147483721" r:id="rId15"/>
    <p:sldLayoutId id="2147483718" r:id="rId16"/>
    <p:sldLayoutId id="2147483719" r:id="rId17"/>
    <p:sldLayoutId id="2147483720" r:id="rId18"/>
    <p:sldLayoutId id="2147483722" r:id="rId19"/>
    <p:sldLayoutId id="2147483723" r:id="rId20"/>
    <p:sldLayoutId id="2147483724" r:id="rId21"/>
    <p:sldLayoutId id="2147483725" r:id="rId22"/>
    <p:sldLayoutId id="2147483726" r:id="rId23"/>
    <p:sldLayoutId id="2147483727" r:id="rId24"/>
    <p:sldLayoutId id="2147483708" r:id="rId25"/>
  </p:sldLayoutIdLst>
  <p:hf hdr="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2"/>
        </a:buClr>
        <a:buSzPct val="80000"/>
        <a:buFont typeface="Wingdings" pitchFamily="2" charset="2"/>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2"/>
        </a:buClr>
        <a:buSzPct val="80000"/>
        <a:buFont typeface="Wingdings"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SzPct val="80000"/>
        <a:buFont typeface="Wingdings"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2"/>
        </a:buClr>
        <a:buSzPct val="80000"/>
        <a:buFont typeface="Wingdings" pitchFamily="2" charset="2"/>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2"/>
        </a:buClr>
        <a:buSzPct val="80000"/>
        <a:buFont typeface="Wingdings" pitchFamily="2" charset="2"/>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orient="horz" pos="4110" userDrawn="1">
          <p15:clr>
            <a:srgbClr val="F26B43"/>
          </p15:clr>
        </p15:guide>
        <p15:guide id="9" pos="7167" userDrawn="1">
          <p15:clr>
            <a:srgbClr val="F26B43"/>
          </p15:clr>
        </p15:guide>
        <p15:guide id="10" pos="513" userDrawn="1">
          <p15:clr>
            <a:srgbClr val="F26B43"/>
          </p15:clr>
        </p15:guide>
        <p15:guide id="11" orient="horz" pos="890" userDrawn="1">
          <p15:clr>
            <a:srgbClr val="F26B43"/>
          </p15:clr>
        </p15:guide>
        <p15:guide id="12" orient="horz" pos="3680" userDrawn="1">
          <p15:clr>
            <a:srgbClr val="F26B43"/>
          </p15:clr>
        </p15:guide>
        <p15:guide id="13" orient="horz" pos="138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hyperlink" Target="https://www.ekhn.de/themen/ekhn2030/ekhn2030-nachrichten/ekhn2030-verwaltungszusammenlegung-im-nachbarschaftsraum" TargetMode="External"/><Relationship Id="rId2" Type="http://schemas.openxmlformats.org/officeDocument/2006/relationships/hyperlink" Target="mailto:zentralarchiv@ekhn.de" TargetMode="Externa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hyperlink" Target="https://www.google.com/url?sa=i&amp;url=https%3A%2F%2Fwww.iaaw.hu-berlin.de%2Fde%2Fregion%2Fafrika%2Fbild%2Fbild%2Fhinweis-icon.png%2Fimage_view_fullscreen&amp;psig=AOvVaw2XceFJnI0LEjl-oa3b0FlP&amp;ust=1761212876823000&amp;source=images&amp;cd=vfe&amp;opi=89978449&amp;ved=0CBUQjRxqFwoTCJiDjbbDt5ADFQAAAAAdAAAAABAE"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cdn-icons-png.flaticon.com/512/4748/4748262.png" TargetMode="External"/><Relationship Id="rId3" Type="http://schemas.openxmlformats.org/officeDocument/2006/relationships/hyperlink" Target="https://hilfe.ekhn.de/" TargetMode="External"/><Relationship Id="rId7" Type="http://schemas.openxmlformats.org/officeDocument/2006/relationships/image" Target="../media/image7.png"/><Relationship Id="rId2" Type="http://schemas.openxmlformats.org/officeDocument/2006/relationships/hyperlink" Target="https://phmoebel.de/" TargetMode="External"/><Relationship Id="rId1" Type="http://schemas.openxmlformats.org/officeDocument/2006/relationships/slideLayout" Target="../slideLayouts/slideLayout5.xml"/><Relationship Id="rId6" Type="http://schemas.openxmlformats.org/officeDocument/2006/relationships/hyperlink" Target="https://digital.ekhn.de/projekte/ekhn-portal" TargetMode="External"/><Relationship Id="rId11" Type="http://schemas.openxmlformats.org/officeDocument/2006/relationships/image" Target="../media/image9.png"/><Relationship Id="rId5" Type="http://schemas.openxmlformats.org/officeDocument/2006/relationships/hyperlink" Target="mailto:Digitalisierungsberatung@ekhn.de" TargetMode="External"/><Relationship Id="rId10" Type="http://schemas.openxmlformats.org/officeDocument/2006/relationships/hyperlink" Target="https://cdn-icons-png.flaticon.com/512/8365/8365336.png" TargetMode="External"/><Relationship Id="rId4" Type="http://schemas.openxmlformats.org/officeDocument/2006/relationships/hyperlink" Target="https://bkcdn.ekhn.de/data/1925-digitalisierung-ekhn/news/Videos_Coffee_Lectures/2025_Coffee_Lecture_IT-Warenk%C3%B6rbe_Folien.pdf" TargetMode="External"/><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cdn-icons-png.flaticon.com/512/1006/1006580.png"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diagramLayout" Target="../diagrams/layout3.xml"/><Relationship Id="rId7" Type="http://schemas.openxmlformats.org/officeDocument/2006/relationships/hyperlink" Target="https://www.ekhn.de/themen/ekhn2030/ekhn2030-nachrichten/ekhn2030-verwaltungszusammenlegung-im-nachbarschaftsraum" TargetMode="Externa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Layout" Target="../diagrams/layout4.xml"/><Relationship Id="rId7" Type="http://schemas.openxmlformats.org/officeDocument/2006/relationships/hyperlink" Target="https://cdn-icons-png.flaticon.com/512/5236/5236902.png" TargetMode="Externa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mailto:Annerose.petry@ekhn.de" TargetMode="External"/><Relationship Id="rId2" Type="http://schemas.openxmlformats.org/officeDocument/2006/relationships/hyperlink" Target="mailto:Verwaltungszusammenlegung@ekhn.de" TargetMode="External"/><Relationship Id="rId1" Type="http://schemas.openxmlformats.org/officeDocument/2006/relationships/slideLayout" Target="../slideLayouts/slideLayout5.xml"/><Relationship Id="rId4" Type="http://schemas.openxmlformats.org/officeDocument/2006/relationships/hyperlink" Target="mailto:Larissa.kreuzer@ekhn.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67133A54-46F5-4892-A43A-B348AB135D61}"/>
              </a:ext>
            </a:extLst>
          </p:cNvPr>
          <p:cNvSpPr>
            <a:spLocks noGrp="1"/>
          </p:cNvSpPr>
          <p:nvPr>
            <p:ph type="ctrTitle"/>
          </p:nvPr>
        </p:nvSpPr>
        <p:spPr/>
        <p:txBody>
          <a:bodyPr>
            <a:normAutofit fontScale="90000"/>
          </a:bodyPr>
          <a:lstStyle/>
          <a:p>
            <a:r>
              <a:rPr lang="de-DE" sz="4800" b="1" dirty="0"/>
              <a:t>Zusammenlegung der Verwaltungen im Nachbarschaftsraum</a:t>
            </a:r>
            <a:br>
              <a:rPr lang="de-DE" dirty="0"/>
            </a:br>
            <a:r>
              <a:rPr lang="de-DE" dirty="0"/>
              <a:t> </a:t>
            </a:r>
          </a:p>
        </p:txBody>
      </p:sp>
      <p:sp>
        <p:nvSpPr>
          <p:cNvPr id="8" name="Untertitel 7">
            <a:extLst>
              <a:ext uri="{FF2B5EF4-FFF2-40B4-BE49-F238E27FC236}">
                <a16:creationId xmlns:a16="http://schemas.microsoft.com/office/drawing/2014/main" id="{B9983CB1-EE64-42DE-AA47-F082BCFBF6B2}"/>
              </a:ext>
            </a:extLst>
          </p:cNvPr>
          <p:cNvSpPr>
            <a:spLocks noGrp="1"/>
          </p:cNvSpPr>
          <p:nvPr>
            <p:ph type="subTitle" idx="1"/>
          </p:nvPr>
        </p:nvSpPr>
        <p:spPr>
          <a:xfrm>
            <a:off x="1524000" y="3649133"/>
            <a:ext cx="9144000" cy="2971799"/>
          </a:xfrm>
        </p:spPr>
        <p:txBody>
          <a:bodyPr>
            <a:normAutofit lnSpcReduction="10000"/>
          </a:bodyPr>
          <a:lstStyle/>
          <a:p>
            <a:endParaRPr lang="de-DE" sz="3600" b="1" dirty="0"/>
          </a:p>
          <a:p>
            <a:endParaRPr lang="de-DE" dirty="0"/>
          </a:p>
          <a:p>
            <a:endParaRPr lang="de-DE" dirty="0"/>
          </a:p>
          <a:p>
            <a:endParaRPr lang="de-DE" dirty="0"/>
          </a:p>
          <a:p>
            <a:r>
              <a:rPr lang="de-DE" sz="1800" dirty="0"/>
              <a:t>Regionalbüro Vernetzte Beratung ekhn2030</a:t>
            </a:r>
          </a:p>
          <a:p>
            <a:r>
              <a:rPr lang="de-DE" sz="1800" dirty="0"/>
              <a:t>Projektfachberatung:             Annerose Petry</a:t>
            </a:r>
          </a:p>
          <a:p>
            <a:r>
              <a:rPr lang="de-DE" sz="1800" dirty="0"/>
              <a:t>		               Larissa Kreuzer</a:t>
            </a:r>
          </a:p>
        </p:txBody>
      </p:sp>
      <p:sp>
        <p:nvSpPr>
          <p:cNvPr id="2" name="Datumsplatzhalter 1">
            <a:extLst>
              <a:ext uri="{FF2B5EF4-FFF2-40B4-BE49-F238E27FC236}">
                <a16:creationId xmlns:a16="http://schemas.microsoft.com/office/drawing/2014/main" id="{C2982FA2-1753-4F03-ACF4-F4351F7081EA}"/>
              </a:ext>
            </a:extLst>
          </p:cNvPr>
          <p:cNvSpPr>
            <a:spLocks noGrp="1"/>
          </p:cNvSpPr>
          <p:nvPr>
            <p:ph type="dt" sz="half" idx="4294967295"/>
          </p:nvPr>
        </p:nvSpPr>
        <p:spPr>
          <a:xfrm>
            <a:off x="859631" y="6385983"/>
            <a:ext cx="876300" cy="365125"/>
          </a:xfrm>
        </p:spPr>
        <p:txBody>
          <a:bodyPr/>
          <a:lstStyle/>
          <a:p>
            <a:fld id="{26AE6C78-75E2-7A4D-9F48-C09D3C755798}" type="datetime1">
              <a:rPr lang="de-DE" smtClean="0"/>
              <a:t>17.11.2025</a:t>
            </a:fld>
            <a:endParaRPr lang="de-DE" dirty="0"/>
          </a:p>
        </p:txBody>
      </p:sp>
      <p:sp>
        <p:nvSpPr>
          <p:cNvPr id="4" name="Foliennummernplatzhalter 3">
            <a:extLst>
              <a:ext uri="{FF2B5EF4-FFF2-40B4-BE49-F238E27FC236}">
                <a16:creationId xmlns:a16="http://schemas.microsoft.com/office/drawing/2014/main" id="{651A0106-E65B-4249-97C0-6C8F68250CA8}"/>
              </a:ext>
            </a:extLst>
          </p:cNvPr>
          <p:cNvSpPr>
            <a:spLocks noGrp="1"/>
          </p:cNvSpPr>
          <p:nvPr>
            <p:ph type="sldNum" sz="quarter" idx="4294967295"/>
          </p:nvPr>
        </p:nvSpPr>
        <p:spPr>
          <a:xfrm>
            <a:off x="116151" y="6393392"/>
            <a:ext cx="639763" cy="365125"/>
          </a:xfrm>
        </p:spPr>
        <p:txBody>
          <a:bodyPr/>
          <a:lstStyle/>
          <a:p>
            <a:fld id="{34C08C65-C44F-5241-9F0C-E5FE67D34E39}" type="slidenum">
              <a:rPr lang="de-DE" smtClean="0"/>
              <a:t>1</a:t>
            </a:fld>
            <a:endParaRPr lang="de-DE" dirty="0"/>
          </a:p>
        </p:txBody>
      </p:sp>
    </p:spTree>
    <p:extLst>
      <p:ext uri="{BB962C8B-B14F-4D97-AF65-F5344CB8AC3E}">
        <p14:creationId xmlns:p14="http://schemas.microsoft.com/office/powerpoint/2010/main" val="296634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4B82B4F-3A54-4BA7-BC8F-33CA1889D7F4}"/>
              </a:ext>
            </a:extLst>
          </p:cNvPr>
          <p:cNvSpPr>
            <a:spLocks noGrp="1"/>
          </p:cNvSpPr>
          <p:nvPr>
            <p:ph type="dt" sz="half" idx="10"/>
          </p:nvPr>
        </p:nvSpPr>
        <p:spPr/>
        <p:txBody>
          <a:bodyPr/>
          <a:lstStyle/>
          <a:p>
            <a:fld id="{26AE6C78-75E2-7A4D-9F48-C09D3C755798}" type="datetime1">
              <a:rPr lang="de-DE" smtClean="0"/>
              <a:t>17.11.2025</a:t>
            </a:fld>
            <a:endParaRPr lang="de-DE"/>
          </a:p>
        </p:txBody>
      </p:sp>
      <p:sp>
        <p:nvSpPr>
          <p:cNvPr id="4" name="Foliennummernplatzhalter 3">
            <a:extLst>
              <a:ext uri="{FF2B5EF4-FFF2-40B4-BE49-F238E27FC236}">
                <a16:creationId xmlns:a16="http://schemas.microsoft.com/office/drawing/2014/main" id="{A23C3F7C-6350-4DF3-8693-96CE819B5C13}"/>
              </a:ext>
            </a:extLst>
          </p:cNvPr>
          <p:cNvSpPr>
            <a:spLocks noGrp="1"/>
          </p:cNvSpPr>
          <p:nvPr>
            <p:ph type="sldNum" sz="quarter" idx="12"/>
          </p:nvPr>
        </p:nvSpPr>
        <p:spPr/>
        <p:txBody>
          <a:bodyPr/>
          <a:lstStyle/>
          <a:p>
            <a:fld id="{34C08C65-C44F-5241-9F0C-E5FE67D34E39}" type="slidenum">
              <a:rPr lang="de-DE" smtClean="0"/>
              <a:t>2</a:t>
            </a:fld>
            <a:endParaRPr lang="de-DE"/>
          </a:p>
        </p:txBody>
      </p:sp>
      <p:sp>
        <p:nvSpPr>
          <p:cNvPr id="5" name="Titel 4">
            <a:extLst>
              <a:ext uri="{FF2B5EF4-FFF2-40B4-BE49-F238E27FC236}">
                <a16:creationId xmlns:a16="http://schemas.microsoft.com/office/drawing/2014/main" id="{36CB28A7-2ACB-4975-8BF4-5F3069436E18}"/>
              </a:ext>
            </a:extLst>
          </p:cNvPr>
          <p:cNvSpPr>
            <a:spLocks noGrp="1"/>
          </p:cNvSpPr>
          <p:nvPr>
            <p:ph type="title"/>
          </p:nvPr>
        </p:nvSpPr>
        <p:spPr/>
        <p:txBody>
          <a:bodyPr>
            <a:normAutofit fontScale="90000"/>
          </a:bodyPr>
          <a:lstStyle/>
          <a:p>
            <a:r>
              <a:rPr lang="de-DE" b="1" dirty="0"/>
              <a:t>Themen</a:t>
            </a:r>
          </a:p>
        </p:txBody>
      </p:sp>
      <p:graphicFrame>
        <p:nvGraphicFramePr>
          <p:cNvPr id="8" name="Inhaltsplatzhalter 7">
            <a:extLst>
              <a:ext uri="{FF2B5EF4-FFF2-40B4-BE49-F238E27FC236}">
                <a16:creationId xmlns:a16="http://schemas.microsoft.com/office/drawing/2014/main" id="{A8C59D88-01C6-48DB-8DE7-BFEA87246BB9}"/>
              </a:ext>
            </a:extLst>
          </p:cNvPr>
          <p:cNvGraphicFramePr>
            <a:graphicFrameLocks noGrp="1"/>
          </p:cNvGraphicFramePr>
          <p:nvPr>
            <p:ph sz="half" idx="15"/>
            <p:extLst>
              <p:ext uri="{D42A27DB-BD31-4B8C-83A1-F6EECF244321}">
                <p14:modId xmlns:p14="http://schemas.microsoft.com/office/powerpoint/2010/main" val="598968325"/>
              </p:ext>
            </p:extLst>
          </p:nvPr>
        </p:nvGraphicFramePr>
        <p:xfrm>
          <a:off x="838200" y="1668463"/>
          <a:ext cx="4964113" cy="4173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Inhaltsplatzhalter 8">
            <a:extLst>
              <a:ext uri="{FF2B5EF4-FFF2-40B4-BE49-F238E27FC236}">
                <a16:creationId xmlns:a16="http://schemas.microsoft.com/office/drawing/2014/main" id="{CC4BE8FA-58ED-424B-A7F7-D2E984001606}"/>
              </a:ext>
            </a:extLst>
          </p:cNvPr>
          <p:cNvGraphicFramePr>
            <a:graphicFrameLocks noGrp="1"/>
          </p:cNvGraphicFramePr>
          <p:nvPr>
            <p:ph sz="half" idx="16"/>
            <p:extLst>
              <p:ext uri="{D42A27DB-BD31-4B8C-83A1-F6EECF244321}">
                <p14:modId xmlns:p14="http://schemas.microsoft.com/office/powerpoint/2010/main" val="22856697"/>
              </p:ext>
            </p:extLst>
          </p:nvPr>
        </p:nvGraphicFramePr>
        <p:xfrm>
          <a:off x="6389688" y="1668463"/>
          <a:ext cx="4964112" cy="417353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7" name="Fußzeilenplatzhalter 2">
            <a:extLst>
              <a:ext uri="{FF2B5EF4-FFF2-40B4-BE49-F238E27FC236}">
                <a16:creationId xmlns:a16="http://schemas.microsoft.com/office/drawing/2014/main" id="{DFF2C76A-0129-4439-ABD2-4D5FA5FAB4BD}"/>
              </a:ext>
            </a:extLst>
          </p:cNvPr>
          <p:cNvSpPr>
            <a:spLocks noGrp="1"/>
          </p:cNvSpPr>
          <p:nvPr>
            <p:ph type="ftr" sz="quarter" idx="11"/>
          </p:nvPr>
        </p:nvSpPr>
        <p:spPr>
          <a:xfrm>
            <a:off x="2581275" y="6324600"/>
            <a:ext cx="6796088" cy="365125"/>
          </a:xfrm>
        </p:spPr>
        <p:txBody>
          <a:bodyPr/>
          <a:lstStyle/>
          <a:p>
            <a:r>
              <a:rPr lang="de-DE" dirty="0"/>
              <a:t>Regionalbüro Vernetzte Beratung ekhn2030 – Zusammenlegung der Verwaltungen </a:t>
            </a:r>
          </a:p>
        </p:txBody>
      </p:sp>
    </p:spTree>
    <p:extLst>
      <p:ext uri="{BB962C8B-B14F-4D97-AF65-F5344CB8AC3E}">
        <p14:creationId xmlns:p14="http://schemas.microsoft.com/office/powerpoint/2010/main" val="2896137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294626AE-65CE-4F46-BA3A-003595233493}"/>
              </a:ext>
            </a:extLst>
          </p:cNvPr>
          <p:cNvSpPr>
            <a:spLocks noGrp="1"/>
          </p:cNvSpPr>
          <p:nvPr>
            <p:ph type="dt" sz="half" idx="10"/>
          </p:nvPr>
        </p:nvSpPr>
        <p:spPr/>
        <p:txBody>
          <a:bodyPr/>
          <a:lstStyle/>
          <a:p>
            <a:fld id="{26AE6C78-75E2-7A4D-9F48-C09D3C755798}" type="datetime1">
              <a:rPr lang="de-DE" smtClean="0"/>
              <a:t>17.11.2025</a:t>
            </a:fld>
            <a:endParaRPr lang="de-DE"/>
          </a:p>
        </p:txBody>
      </p:sp>
      <p:sp>
        <p:nvSpPr>
          <p:cNvPr id="3" name="Fußzeilenplatzhalter 2">
            <a:extLst>
              <a:ext uri="{FF2B5EF4-FFF2-40B4-BE49-F238E27FC236}">
                <a16:creationId xmlns:a16="http://schemas.microsoft.com/office/drawing/2014/main" id="{AF2FDBBE-47CA-478D-A732-1CCA63D3F9D5}"/>
              </a:ext>
            </a:extLst>
          </p:cNvPr>
          <p:cNvSpPr>
            <a:spLocks noGrp="1"/>
          </p:cNvSpPr>
          <p:nvPr>
            <p:ph type="ftr" sz="quarter" idx="11"/>
          </p:nvPr>
        </p:nvSpPr>
        <p:spPr/>
        <p:txBody>
          <a:bodyPr/>
          <a:lstStyle/>
          <a:p>
            <a:r>
              <a:rPr lang="de-DE" dirty="0"/>
              <a:t>Regionalbüro Vernetzte Beratung ekhn2030 – Zusammenlegung der Verwaltungen  </a:t>
            </a:r>
          </a:p>
        </p:txBody>
      </p:sp>
      <p:sp>
        <p:nvSpPr>
          <p:cNvPr id="4" name="Foliennummernplatzhalter 3">
            <a:extLst>
              <a:ext uri="{FF2B5EF4-FFF2-40B4-BE49-F238E27FC236}">
                <a16:creationId xmlns:a16="http://schemas.microsoft.com/office/drawing/2014/main" id="{08D451F9-F9E1-4923-A773-E66AC16BD194}"/>
              </a:ext>
            </a:extLst>
          </p:cNvPr>
          <p:cNvSpPr>
            <a:spLocks noGrp="1"/>
          </p:cNvSpPr>
          <p:nvPr>
            <p:ph type="sldNum" sz="quarter" idx="12"/>
          </p:nvPr>
        </p:nvSpPr>
        <p:spPr/>
        <p:txBody>
          <a:bodyPr/>
          <a:lstStyle/>
          <a:p>
            <a:fld id="{34C08C65-C44F-5241-9F0C-E5FE67D34E39}" type="slidenum">
              <a:rPr lang="de-DE" smtClean="0"/>
              <a:t>3</a:t>
            </a:fld>
            <a:endParaRPr lang="de-DE"/>
          </a:p>
        </p:txBody>
      </p:sp>
      <p:sp>
        <p:nvSpPr>
          <p:cNvPr id="5" name="Titel 4">
            <a:extLst>
              <a:ext uri="{FF2B5EF4-FFF2-40B4-BE49-F238E27FC236}">
                <a16:creationId xmlns:a16="http://schemas.microsoft.com/office/drawing/2014/main" id="{2C5239FA-241E-43B2-9568-FD59675B3D10}"/>
              </a:ext>
            </a:extLst>
          </p:cNvPr>
          <p:cNvSpPr>
            <a:spLocks noGrp="1"/>
          </p:cNvSpPr>
          <p:nvPr>
            <p:ph type="title"/>
          </p:nvPr>
        </p:nvSpPr>
        <p:spPr/>
        <p:txBody>
          <a:bodyPr>
            <a:normAutofit fontScale="90000"/>
          </a:bodyPr>
          <a:lstStyle/>
          <a:p>
            <a:r>
              <a:rPr lang="de-DE" b="1" dirty="0"/>
              <a:t>Akten- und Archivsortierung </a:t>
            </a:r>
          </a:p>
        </p:txBody>
      </p:sp>
      <p:sp>
        <p:nvSpPr>
          <p:cNvPr id="8" name="Inhaltsplatzhalter 7">
            <a:extLst>
              <a:ext uri="{FF2B5EF4-FFF2-40B4-BE49-F238E27FC236}">
                <a16:creationId xmlns:a16="http://schemas.microsoft.com/office/drawing/2014/main" id="{2E4CA502-63D5-4FAD-B09C-E401EE362661}"/>
              </a:ext>
            </a:extLst>
          </p:cNvPr>
          <p:cNvSpPr>
            <a:spLocks noGrp="1"/>
          </p:cNvSpPr>
          <p:nvPr>
            <p:ph sz="half" idx="15"/>
          </p:nvPr>
        </p:nvSpPr>
        <p:spPr>
          <a:xfrm>
            <a:off x="838200" y="1667838"/>
            <a:ext cx="10538885" cy="4377362"/>
          </a:xfrm>
        </p:spPr>
        <p:txBody>
          <a:bodyPr>
            <a:normAutofit fontScale="92500"/>
          </a:bodyPr>
          <a:lstStyle/>
          <a:p>
            <a:pPr algn="ctr"/>
            <a:r>
              <a:rPr lang="de-DE" dirty="0">
                <a:solidFill>
                  <a:schemeClr val="tx2"/>
                </a:solidFill>
              </a:rPr>
              <a:t>In jeder Kirchengemeinde sollte </a:t>
            </a:r>
            <a:r>
              <a:rPr lang="de-DE" b="1" dirty="0">
                <a:solidFill>
                  <a:schemeClr val="tx2"/>
                </a:solidFill>
              </a:rPr>
              <a:t>vor dem Umzug eine </a:t>
            </a:r>
            <a:r>
              <a:rPr lang="de-DE" b="1" u="sng" dirty="0">
                <a:solidFill>
                  <a:schemeClr val="tx2"/>
                </a:solidFill>
              </a:rPr>
              <a:t>Akten- und Archivsortierung</a:t>
            </a:r>
            <a:r>
              <a:rPr lang="de-DE" b="1" dirty="0">
                <a:solidFill>
                  <a:schemeClr val="tx2"/>
                </a:solidFill>
              </a:rPr>
              <a:t> durch das Zentralarchiv </a:t>
            </a:r>
            <a:r>
              <a:rPr lang="de-DE" dirty="0">
                <a:solidFill>
                  <a:schemeClr val="tx2"/>
                </a:solidFill>
              </a:rPr>
              <a:t>erfolgt sein.</a:t>
            </a:r>
          </a:p>
          <a:p>
            <a:pPr algn="ctr"/>
            <a:endParaRPr lang="de-DE" dirty="0">
              <a:solidFill>
                <a:schemeClr val="tx2"/>
              </a:solidFill>
            </a:endParaRPr>
          </a:p>
          <a:p>
            <a:r>
              <a:rPr lang="de-DE" dirty="0">
                <a:solidFill>
                  <a:schemeClr val="tx2"/>
                </a:solidFill>
              </a:rPr>
              <a:t>Was können Sie tun?</a:t>
            </a:r>
          </a:p>
          <a:p>
            <a:pPr marL="342900" indent="-342900">
              <a:buAutoNum type="arabicPeriod"/>
            </a:pPr>
            <a:r>
              <a:rPr lang="de-DE" dirty="0">
                <a:solidFill>
                  <a:schemeClr val="tx2"/>
                </a:solidFill>
              </a:rPr>
              <a:t>Überprüfen und im NBR zusammentragen, bei welchen Kirchengemeinden eine Akten- und Archivsortierung noch nicht erfolgt ist </a:t>
            </a:r>
          </a:p>
          <a:p>
            <a:pPr marL="342900" indent="-342900">
              <a:buAutoNum type="arabicPeriod"/>
            </a:pPr>
            <a:r>
              <a:rPr lang="de-DE" dirty="0">
                <a:solidFill>
                  <a:schemeClr val="tx2"/>
                </a:solidFill>
              </a:rPr>
              <a:t>Der NBR sollte sich geschlossen an </a:t>
            </a:r>
            <a:r>
              <a:rPr lang="de-DE" dirty="0">
                <a:solidFill>
                  <a:schemeClr val="tx2"/>
                </a:solidFill>
                <a:hlinkClick r:id="rId2"/>
              </a:rPr>
              <a:t>zentralarchiv@ekhn.de</a:t>
            </a:r>
            <a:r>
              <a:rPr lang="de-DE" dirty="0">
                <a:solidFill>
                  <a:schemeClr val="tx2"/>
                </a:solidFill>
              </a:rPr>
              <a:t> wenden und eine Akten- und Archivsortierung anfragen.</a:t>
            </a:r>
          </a:p>
          <a:p>
            <a:pPr marL="1028700" lvl="1" indent="-342900">
              <a:buAutoNum type="arabicPeriod"/>
            </a:pPr>
            <a:r>
              <a:rPr lang="de-DE" sz="1800" dirty="0">
                <a:solidFill>
                  <a:schemeClr val="tx2"/>
                </a:solidFill>
              </a:rPr>
              <a:t>Teilen Sie mit, wann der Zusammenzug geplant ist. Dies dient der rechtzeitigen Sortierung.</a:t>
            </a:r>
          </a:p>
          <a:p>
            <a:pPr marL="1028700" lvl="1" indent="-342900">
              <a:buAutoNum type="arabicPeriod"/>
            </a:pPr>
            <a:r>
              <a:rPr lang="de-DE" sz="1800" dirty="0">
                <a:solidFill>
                  <a:schemeClr val="tx2"/>
                </a:solidFill>
              </a:rPr>
              <a:t>Die Anfrage sollte so früh wie möglich gestellt werden, um eine rechtzeitige Sortierung zu gewährleisten.</a:t>
            </a:r>
          </a:p>
          <a:p>
            <a:pPr marL="1028700" lvl="1" indent="-342900">
              <a:buAutoNum type="arabicPeriod"/>
            </a:pPr>
            <a:endParaRPr lang="de-DE" dirty="0">
              <a:solidFill>
                <a:schemeClr val="tx2"/>
              </a:solidFill>
            </a:endParaRPr>
          </a:p>
          <a:p>
            <a:pPr algn="just"/>
            <a:r>
              <a:rPr lang="de-DE" dirty="0">
                <a:solidFill>
                  <a:schemeClr val="tx2"/>
                </a:solidFill>
                <a:hlinkClick r:id="rId3"/>
              </a:rPr>
              <a:t>Hier</a:t>
            </a:r>
            <a:r>
              <a:rPr lang="de-DE" dirty="0">
                <a:solidFill>
                  <a:schemeClr val="tx2"/>
                </a:solidFill>
              </a:rPr>
              <a:t> finden Sie eine Übersicht der Ansprechpartner rund das Thema </a:t>
            </a:r>
            <a:r>
              <a:rPr lang="de-DE" b="1" dirty="0">
                <a:solidFill>
                  <a:schemeClr val="tx2"/>
                </a:solidFill>
              </a:rPr>
              <a:t>Büromanagement</a:t>
            </a:r>
            <a:r>
              <a:rPr lang="de-DE" dirty="0">
                <a:solidFill>
                  <a:schemeClr val="tx2"/>
                </a:solidFill>
              </a:rPr>
              <a:t> (Aktenplan, Aktenmanagement etc.) sowie eine Beschreibung des Ablaufs, wenn Unterstützungsbedarf bezüglich des Aktenmanagements (u.a. Akten- und Archivsortierung) festgestellt wird. </a:t>
            </a:r>
          </a:p>
          <a:p>
            <a:pPr algn="just"/>
            <a:r>
              <a:rPr lang="de-DE" sz="1600" i="1" dirty="0">
                <a:solidFill>
                  <a:schemeClr val="tx2"/>
                </a:solidFill>
              </a:rPr>
              <a:t>(Dateiname: Büromanagement – Unterstützung durch Kirchenverwaltung: Wer macht was?)</a:t>
            </a:r>
            <a:endParaRPr lang="de-DE" i="1" dirty="0">
              <a:solidFill>
                <a:schemeClr val="tx2"/>
              </a:solidFill>
            </a:endParaRPr>
          </a:p>
        </p:txBody>
      </p:sp>
      <p:pic>
        <p:nvPicPr>
          <p:cNvPr id="7" name="Grafik 6">
            <a:hlinkClick r:id="rId4"/>
            <a:extLst>
              <a:ext uri="{FF2B5EF4-FFF2-40B4-BE49-F238E27FC236}">
                <a16:creationId xmlns:a16="http://schemas.microsoft.com/office/drawing/2014/main" id="{7998A6E8-E26F-443B-9746-4677BCB06C24}"/>
              </a:ext>
            </a:extLst>
          </p:cNvPr>
          <p:cNvPicPr>
            <a:picLocks noChangeAspect="1"/>
          </p:cNvPicPr>
          <p:nvPr/>
        </p:nvPicPr>
        <p:blipFill>
          <a:blip r:embed="rId5">
            <a:duotone>
              <a:schemeClr val="accent2">
                <a:shade val="45000"/>
                <a:satMod val="135000"/>
              </a:schemeClr>
              <a:prstClr val="white"/>
            </a:duotone>
          </a:blip>
          <a:stretch>
            <a:fillRect/>
          </a:stretch>
        </p:blipFill>
        <p:spPr>
          <a:xfrm rot="3649974">
            <a:off x="382427" y="4515340"/>
            <a:ext cx="532671" cy="524434"/>
          </a:xfrm>
          <a:prstGeom prst="rect">
            <a:avLst/>
          </a:prstGeom>
        </p:spPr>
      </p:pic>
    </p:spTree>
    <p:extLst>
      <p:ext uri="{BB962C8B-B14F-4D97-AF65-F5344CB8AC3E}">
        <p14:creationId xmlns:p14="http://schemas.microsoft.com/office/powerpoint/2010/main" val="1443496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67F91ED-F333-40EC-A0C4-DC0D9B331360}"/>
              </a:ext>
            </a:extLst>
          </p:cNvPr>
          <p:cNvSpPr>
            <a:spLocks noGrp="1"/>
          </p:cNvSpPr>
          <p:nvPr>
            <p:ph type="dt" sz="half" idx="10"/>
          </p:nvPr>
        </p:nvSpPr>
        <p:spPr/>
        <p:txBody>
          <a:bodyPr/>
          <a:lstStyle/>
          <a:p>
            <a:fld id="{26AE6C78-75E2-7A4D-9F48-C09D3C755798}" type="datetime1">
              <a:rPr lang="de-DE" smtClean="0"/>
              <a:t>17.11.2025</a:t>
            </a:fld>
            <a:endParaRPr lang="de-DE"/>
          </a:p>
        </p:txBody>
      </p:sp>
      <p:sp>
        <p:nvSpPr>
          <p:cNvPr id="3" name="Fußzeilenplatzhalter 2">
            <a:extLst>
              <a:ext uri="{FF2B5EF4-FFF2-40B4-BE49-F238E27FC236}">
                <a16:creationId xmlns:a16="http://schemas.microsoft.com/office/drawing/2014/main" id="{50AD1E6F-BDDF-4E3C-A046-B6E63110888F}"/>
              </a:ext>
            </a:extLst>
          </p:cNvPr>
          <p:cNvSpPr>
            <a:spLocks noGrp="1"/>
          </p:cNvSpPr>
          <p:nvPr>
            <p:ph type="ftr" sz="quarter" idx="11"/>
          </p:nvPr>
        </p:nvSpPr>
        <p:spPr/>
        <p:txBody>
          <a:bodyPr/>
          <a:lstStyle/>
          <a:p>
            <a:r>
              <a:rPr lang="de-DE" dirty="0"/>
              <a:t>Regionalbüro Vernetzte Beratung ekhn2030 – Zusammenlegung der Verwaltungen  </a:t>
            </a:r>
          </a:p>
        </p:txBody>
      </p:sp>
      <p:sp>
        <p:nvSpPr>
          <p:cNvPr id="4" name="Foliennummernplatzhalter 3">
            <a:extLst>
              <a:ext uri="{FF2B5EF4-FFF2-40B4-BE49-F238E27FC236}">
                <a16:creationId xmlns:a16="http://schemas.microsoft.com/office/drawing/2014/main" id="{13C99A22-5C10-413D-9D28-00C03989A7C4}"/>
              </a:ext>
            </a:extLst>
          </p:cNvPr>
          <p:cNvSpPr>
            <a:spLocks noGrp="1"/>
          </p:cNvSpPr>
          <p:nvPr>
            <p:ph type="sldNum" sz="quarter" idx="12"/>
          </p:nvPr>
        </p:nvSpPr>
        <p:spPr/>
        <p:txBody>
          <a:bodyPr/>
          <a:lstStyle/>
          <a:p>
            <a:fld id="{34C08C65-C44F-5241-9F0C-E5FE67D34E39}" type="slidenum">
              <a:rPr lang="de-DE" smtClean="0"/>
              <a:t>4</a:t>
            </a:fld>
            <a:endParaRPr lang="de-DE"/>
          </a:p>
        </p:txBody>
      </p:sp>
      <p:sp>
        <p:nvSpPr>
          <p:cNvPr id="5" name="Titel 4">
            <a:extLst>
              <a:ext uri="{FF2B5EF4-FFF2-40B4-BE49-F238E27FC236}">
                <a16:creationId xmlns:a16="http://schemas.microsoft.com/office/drawing/2014/main" id="{C19A014D-08F7-4601-8EB7-BB1C44CF7F4F}"/>
              </a:ext>
            </a:extLst>
          </p:cNvPr>
          <p:cNvSpPr>
            <a:spLocks noGrp="1"/>
          </p:cNvSpPr>
          <p:nvPr>
            <p:ph type="title"/>
          </p:nvPr>
        </p:nvSpPr>
        <p:spPr/>
        <p:txBody>
          <a:bodyPr>
            <a:normAutofit fontScale="90000"/>
          </a:bodyPr>
          <a:lstStyle/>
          <a:p>
            <a:r>
              <a:rPr lang="de-DE" b="1" dirty="0"/>
              <a:t>Bestandsaufnahme (Büro) und IT</a:t>
            </a:r>
          </a:p>
        </p:txBody>
      </p:sp>
      <p:sp>
        <p:nvSpPr>
          <p:cNvPr id="6" name="Inhaltsplatzhalter 5">
            <a:extLst>
              <a:ext uri="{FF2B5EF4-FFF2-40B4-BE49-F238E27FC236}">
                <a16:creationId xmlns:a16="http://schemas.microsoft.com/office/drawing/2014/main" id="{F1CF0DC5-1874-4FA6-9775-4AA14BDCEF56}"/>
              </a:ext>
            </a:extLst>
          </p:cNvPr>
          <p:cNvSpPr>
            <a:spLocks noGrp="1"/>
          </p:cNvSpPr>
          <p:nvPr>
            <p:ph sz="half" idx="15"/>
          </p:nvPr>
        </p:nvSpPr>
        <p:spPr>
          <a:xfrm>
            <a:off x="1395710" y="1191774"/>
            <a:ext cx="10538885" cy="4912693"/>
          </a:xfrm>
        </p:spPr>
        <p:txBody>
          <a:bodyPr>
            <a:normAutofit lnSpcReduction="10000"/>
          </a:bodyPr>
          <a:lstStyle/>
          <a:p>
            <a:pPr marL="285750" indent="-285750">
              <a:buFont typeface="Arial" panose="020B0604020202020204" pitchFamily="34" charset="0"/>
              <a:buChar char="•"/>
            </a:pPr>
            <a:r>
              <a:rPr lang="de-DE" b="1" dirty="0">
                <a:solidFill>
                  <a:schemeClr val="tx2"/>
                </a:solidFill>
              </a:rPr>
              <a:t>Auflistung des Bestandes für: </a:t>
            </a:r>
          </a:p>
          <a:p>
            <a:pPr marL="971550" lvl="1" indent="-285750">
              <a:buFont typeface="Arial" panose="020B0604020202020204" pitchFamily="34" charset="0"/>
              <a:buChar char="•"/>
            </a:pPr>
            <a:r>
              <a:rPr lang="de-DE" dirty="0"/>
              <a:t>Büromöbel</a:t>
            </a:r>
          </a:p>
          <a:p>
            <a:pPr marL="971550" lvl="1" indent="-285750">
              <a:buFont typeface="Arial" panose="020B0604020202020204" pitchFamily="34" charset="0"/>
              <a:buChar char="•"/>
            </a:pPr>
            <a:r>
              <a:rPr lang="de-DE" dirty="0"/>
              <a:t>Technische Geräte (z.B. Drucker, Schredder, Kopierer etc.)</a:t>
            </a:r>
          </a:p>
          <a:p>
            <a:pPr marL="971550" lvl="1" indent="-285750">
              <a:buFont typeface="Arial" panose="020B0604020202020204" pitchFamily="34" charset="0"/>
              <a:buChar char="•"/>
            </a:pPr>
            <a:r>
              <a:rPr lang="de-DE" dirty="0"/>
              <a:t>Abos, Wartungs- und/oder Leasingverträge, etc.</a:t>
            </a:r>
          </a:p>
          <a:p>
            <a:pPr marL="1428750" lvl="2" indent="-285750">
              <a:buFont typeface="Arial" panose="020B0604020202020204" pitchFamily="34" charset="0"/>
              <a:buChar char="•"/>
            </a:pPr>
            <a:r>
              <a:rPr lang="de-DE" sz="1600" dirty="0"/>
              <a:t>Diese müssen ggf. rechtzeitig gekündigt werden!</a:t>
            </a:r>
          </a:p>
          <a:p>
            <a:pPr marL="1428750" lvl="2" indent="-285750">
              <a:buFont typeface="Arial" panose="020B0604020202020204" pitchFamily="34" charset="0"/>
              <a:buChar char="•"/>
            </a:pPr>
            <a:endParaRPr lang="de-DE" dirty="0"/>
          </a:p>
          <a:p>
            <a:pPr lvl="1" indent="0">
              <a:buNone/>
            </a:pPr>
            <a:r>
              <a:rPr lang="de-DE" dirty="0">
                <a:sym typeface="Wingdings" panose="05000000000000000000" pitchFamily="2" charset="2"/>
              </a:rPr>
              <a:t> </a:t>
            </a:r>
            <a:r>
              <a:rPr lang="de-DE" dirty="0"/>
              <a:t>Innerhalb des NBR zusammentragen und identifizieren, was neu gebraucht wird</a:t>
            </a:r>
          </a:p>
          <a:p>
            <a:pPr marL="1428750" lvl="2" indent="-285750">
              <a:buFont typeface="Arial" panose="020B0604020202020204" pitchFamily="34" charset="0"/>
              <a:buChar char="•"/>
            </a:pPr>
            <a:r>
              <a:rPr lang="de-DE" sz="1600" dirty="0"/>
              <a:t>Tipp: </a:t>
            </a:r>
            <a:r>
              <a:rPr lang="de-DE" sz="1600" b="1" dirty="0">
                <a:hlinkClick r:id="rId2"/>
              </a:rPr>
              <a:t>Homepage</a:t>
            </a:r>
            <a:r>
              <a:rPr lang="de-DE" sz="1600" dirty="0"/>
              <a:t> für gebrauchte Büromöbel.</a:t>
            </a:r>
          </a:p>
          <a:p>
            <a:pPr marL="971550" lvl="1" indent="-285750">
              <a:buFont typeface="Arial" panose="020B0604020202020204" pitchFamily="34" charset="0"/>
              <a:buChar char="•"/>
            </a:pPr>
            <a:endParaRPr lang="de-DE" dirty="0"/>
          </a:p>
          <a:p>
            <a:pPr marL="285750" indent="-285750">
              <a:buFont typeface="Arial" panose="020B0604020202020204" pitchFamily="34" charset="0"/>
              <a:buChar char="•"/>
            </a:pPr>
            <a:r>
              <a:rPr lang="de-DE" b="1" dirty="0">
                <a:solidFill>
                  <a:schemeClr val="tx2"/>
                </a:solidFill>
              </a:rPr>
              <a:t>IT-Ausstattung und gegenseitige Zugriffe:</a:t>
            </a:r>
          </a:p>
          <a:p>
            <a:pPr marL="971550" lvl="1" indent="-285750">
              <a:buFont typeface="Arial" panose="020B0604020202020204" pitchFamily="34" charset="0"/>
              <a:buChar char="•"/>
            </a:pPr>
            <a:r>
              <a:rPr lang="de-DE" dirty="0"/>
              <a:t>Die IT-Zugänge sind gegenseitig zu beantragen</a:t>
            </a:r>
          </a:p>
          <a:p>
            <a:pPr marL="1428750" lvl="2" indent="-285750">
              <a:buFont typeface="Arial" panose="020B0604020202020204" pitchFamily="34" charset="0"/>
              <a:buChar char="•"/>
            </a:pPr>
            <a:r>
              <a:rPr lang="de-DE" sz="1600" dirty="0"/>
              <a:t>Anträge sind zu finden unter </a:t>
            </a:r>
            <a:r>
              <a:rPr lang="de-DE" sz="1600" b="1" dirty="0">
                <a:hlinkClick r:id="rId3"/>
              </a:rPr>
              <a:t>EKHN-HILFE</a:t>
            </a:r>
            <a:endParaRPr lang="de-DE" sz="1600" b="1" dirty="0"/>
          </a:p>
          <a:p>
            <a:pPr marL="1885950" lvl="3" indent="-285750">
              <a:buFont typeface="Arial" panose="020B0604020202020204" pitchFamily="34" charset="0"/>
              <a:buChar char="•"/>
            </a:pPr>
            <a:r>
              <a:rPr lang="de-DE" sz="1600" dirty="0"/>
              <a:t>Anträge für MACH, </a:t>
            </a:r>
            <a:r>
              <a:rPr lang="de-DE" sz="1600" dirty="0" err="1"/>
              <a:t>Kiris</a:t>
            </a:r>
            <a:r>
              <a:rPr lang="de-DE" sz="1600" dirty="0"/>
              <a:t> und Kita-Büro</a:t>
            </a:r>
          </a:p>
          <a:p>
            <a:pPr marL="971550" lvl="1" indent="-285750">
              <a:buFont typeface="Arial" panose="020B0604020202020204" pitchFamily="34" charset="0"/>
              <a:buChar char="•"/>
            </a:pPr>
            <a:endParaRPr lang="de-DE" dirty="0"/>
          </a:p>
          <a:p>
            <a:pPr marL="971550" lvl="1" indent="-285750">
              <a:buFont typeface="Arial" panose="020B0604020202020204" pitchFamily="34" charset="0"/>
              <a:buChar char="•"/>
            </a:pPr>
            <a:r>
              <a:rPr lang="de-DE" dirty="0"/>
              <a:t>Unterstützung der Grundversorgung mit IT-Hardware, Software und unterstützenden Dienstleistungen durch das Angebot des </a:t>
            </a:r>
            <a:r>
              <a:rPr lang="de-DE" b="1" dirty="0">
                <a:hlinkClick r:id="rId4"/>
              </a:rPr>
              <a:t>IT-Warenkorbs</a:t>
            </a:r>
            <a:r>
              <a:rPr lang="de-DE" dirty="0"/>
              <a:t>.</a:t>
            </a:r>
          </a:p>
          <a:p>
            <a:pPr lvl="1" indent="0">
              <a:buNone/>
            </a:pPr>
            <a:r>
              <a:rPr lang="de-DE" dirty="0"/>
              <a:t>	 und der Digitalisierungsberatung (Kontakt: </a:t>
            </a:r>
            <a:r>
              <a:rPr lang="de-DE" dirty="0">
                <a:hlinkClick r:id="rId5"/>
              </a:rPr>
              <a:t>Digitalisierungsberatung@ekhn.de</a:t>
            </a:r>
            <a:r>
              <a:rPr lang="de-DE" dirty="0"/>
              <a:t>) </a:t>
            </a:r>
          </a:p>
          <a:p>
            <a:pPr lvl="1" indent="0">
              <a:buNone/>
            </a:pPr>
            <a:endParaRPr lang="de-DE" dirty="0"/>
          </a:p>
          <a:p>
            <a:pPr marL="971550" lvl="1" indent="-285750">
              <a:buFont typeface="Arial" panose="020B0604020202020204" pitchFamily="34" charset="0"/>
              <a:buChar char="•"/>
            </a:pPr>
            <a:r>
              <a:rPr lang="de-DE" dirty="0"/>
              <a:t>Gemeinsame Dateiablage und digitale Zusammenarbeit z. B. über das </a:t>
            </a:r>
            <a:r>
              <a:rPr lang="de-DE" dirty="0">
                <a:hlinkClick r:id="rId6"/>
              </a:rPr>
              <a:t>EKHN-Portal</a:t>
            </a:r>
            <a:endParaRPr lang="de-DE" dirty="0"/>
          </a:p>
          <a:p>
            <a:pPr marL="285750" indent="-285750">
              <a:buFont typeface="Arial" panose="020B0604020202020204" pitchFamily="34" charset="0"/>
              <a:buChar char="•"/>
            </a:pPr>
            <a:endParaRPr lang="de-DE" dirty="0"/>
          </a:p>
        </p:txBody>
      </p:sp>
      <p:pic>
        <p:nvPicPr>
          <p:cNvPr id="7" name="Grafik 6">
            <a:extLst>
              <a:ext uri="{FF2B5EF4-FFF2-40B4-BE49-F238E27FC236}">
                <a16:creationId xmlns:a16="http://schemas.microsoft.com/office/drawing/2014/main" id="{23406BD5-D8A6-49E8-A287-633258EB260B}"/>
              </a:ext>
            </a:extLst>
          </p:cNvPr>
          <p:cNvPicPr>
            <a:picLocks noChangeAspect="1"/>
          </p:cNvPicPr>
          <p:nvPr/>
        </p:nvPicPr>
        <p:blipFill>
          <a:blip r:embed="rId7"/>
          <a:stretch>
            <a:fillRect/>
          </a:stretch>
        </p:blipFill>
        <p:spPr>
          <a:xfrm>
            <a:off x="2908794" y="3019073"/>
            <a:ext cx="656425" cy="664681"/>
          </a:xfrm>
          <a:prstGeom prst="rect">
            <a:avLst/>
          </a:prstGeom>
        </p:spPr>
      </p:pic>
      <p:pic>
        <p:nvPicPr>
          <p:cNvPr id="8" name="Grafik 7">
            <a:extLst>
              <a:ext uri="{FF2B5EF4-FFF2-40B4-BE49-F238E27FC236}">
                <a16:creationId xmlns:a16="http://schemas.microsoft.com/office/drawing/2014/main" id="{C80FE24A-8A99-4C5D-8970-82933BDA00F2}"/>
              </a:ext>
            </a:extLst>
          </p:cNvPr>
          <p:cNvPicPr>
            <a:picLocks noChangeAspect="1"/>
          </p:cNvPicPr>
          <p:nvPr/>
        </p:nvPicPr>
        <p:blipFill>
          <a:blip r:embed="rId7"/>
          <a:stretch>
            <a:fillRect/>
          </a:stretch>
        </p:blipFill>
        <p:spPr>
          <a:xfrm rot="15313702">
            <a:off x="6054761" y="3931382"/>
            <a:ext cx="647534" cy="655679"/>
          </a:xfrm>
          <a:prstGeom prst="rect">
            <a:avLst/>
          </a:prstGeom>
        </p:spPr>
      </p:pic>
      <p:pic>
        <p:nvPicPr>
          <p:cNvPr id="9" name="Grafik 8">
            <a:extLst>
              <a:ext uri="{FF2B5EF4-FFF2-40B4-BE49-F238E27FC236}">
                <a16:creationId xmlns:a16="http://schemas.microsoft.com/office/drawing/2014/main" id="{70336FDF-400F-45D8-BA70-1740F02DBFD1}"/>
              </a:ext>
            </a:extLst>
          </p:cNvPr>
          <p:cNvPicPr>
            <a:picLocks noChangeAspect="1"/>
          </p:cNvPicPr>
          <p:nvPr/>
        </p:nvPicPr>
        <p:blipFill>
          <a:blip r:embed="rId7"/>
          <a:stretch>
            <a:fillRect/>
          </a:stretch>
        </p:blipFill>
        <p:spPr>
          <a:xfrm rot="15407675">
            <a:off x="4547868" y="4874088"/>
            <a:ext cx="647534" cy="655679"/>
          </a:xfrm>
          <a:prstGeom prst="rect">
            <a:avLst/>
          </a:prstGeom>
        </p:spPr>
      </p:pic>
      <p:pic>
        <p:nvPicPr>
          <p:cNvPr id="11" name="Grafik 10">
            <a:hlinkClick r:id="rId8"/>
            <a:extLst>
              <a:ext uri="{FF2B5EF4-FFF2-40B4-BE49-F238E27FC236}">
                <a16:creationId xmlns:a16="http://schemas.microsoft.com/office/drawing/2014/main" id="{32925CC5-27D8-4F62-BD2B-69A6B5528758}"/>
              </a:ext>
            </a:extLst>
          </p:cNvPr>
          <p:cNvPicPr>
            <a:picLocks noChangeAspect="1"/>
          </p:cNvPicPr>
          <p:nvPr/>
        </p:nvPicPr>
        <p:blipFill>
          <a:blip r:embed="rId9">
            <a:duotone>
              <a:schemeClr val="accent1">
                <a:shade val="45000"/>
                <a:satMod val="135000"/>
              </a:schemeClr>
              <a:prstClr val="white"/>
            </a:duotone>
          </a:blip>
          <a:stretch>
            <a:fillRect/>
          </a:stretch>
        </p:blipFill>
        <p:spPr>
          <a:xfrm>
            <a:off x="448733" y="1490748"/>
            <a:ext cx="778934" cy="778934"/>
          </a:xfrm>
          <a:prstGeom prst="rect">
            <a:avLst/>
          </a:prstGeom>
        </p:spPr>
      </p:pic>
      <p:pic>
        <p:nvPicPr>
          <p:cNvPr id="13" name="Grafik 12">
            <a:hlinkClick r:id="rId10"/>
            <a:extLst>
              <a:ext uri="{FF2B5EF4-FFF2-40B4-BE49-F238E27FC236}">
                <a16:creationId xmlns:a16="http://schemas.microsoft.com/office/drawing/2014/main" id="{E8F1CBDE-7374-404F-BC09-B00133AC654F}"/>
              </a:ext>
            </a:extLst>
          </p:cNvPr>
          <p:cNvPicPr>
            <a:picLocks noChangeAspect="1"/>
          </p:cNvPicPr>
          <p:nvPr/>
        </p:nvPicPr>
        <p:blipFill>
          <a:blip r:embed="rId11">
            <a:duotone>
              <a:schemeClr val="accent1">
                <a:shade val="45000"/>
                <a:satMod val="135000"/>
              </a:schemeClr>
              <a:prstClr val="white"/>
            </a:duotone>
          </a:blip>
          <a:stretch>
            <a:fillRect/>
          </a:stretch>
        </p:blipFill>
        <p:spPr>
          <a:xfrm>
            <a:off x="371458" y="3862567"/>
            <a:ext cx="786266" cy="786266"/>
          </a:xfrm>
          <a:prstGeom prst="rect">
            <a:avLst/>
          </a:prstGeom>
        </p:spPr>
      </p:pic>
      <p:pic>
        <p:nvPicPr>
          <p:cNvPr id="12" name="Grafik 11">
            <a:extLst>
              <a:ext uri="{FF2B5EF4-FFF2-40B4-BE49-F238E27FC236}">
                <a16:creationId xmlns:a16="http://schemas.microsoft.com/office/drawing/2014/main" id="{CBE9F48C-EF27-4F82-B4BB-00190A8C1C01}"/>
              </a:ext>
            </a:extLst>
          </p:cNvPr>
          <p:cNvPicPr>
            <a:picLocks noChangeAspect="1"/>
          </p:cNvPicPr>
          <p:nvPr/>
        </p:nvPicPr>
        <p:blipFill>
          <a:blip r:embed="rId7"/>
          <a:stretch>
            <a:fillRect/>
          </a:stretch>
        </p:blipFill>
        <p:spPr>
          <a:xfrm rot="15407675">
            <a:off x="9053596" y="5641587"/>
            <a:ext cx="647534" cy="655679"/>
          </a:xfrm>
          <a:prstGeom prst="rect">
            <a:avLst/>
          </a:prstGeom>
        </p:spPr>
      </p:pic>
    </p:spTree>
    <p:extLst>
      <p:ext uri="{BB962C8B-B14F-4D97-AF65-F5344CB8AC3E}">
        <p14:creationId xmlns:p14="http://schemas.microsoft.com/office/powerpoint/2010/main" val="240978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9ED9563E-0B5C-4C91-A678-BA5A6283F75B}"/>
              </a:ext>
            </a:extLst>
          </p:cNvPr>
          <p:cNvSpPr/>
          <p:nvPr/>
        </p:nvSpPr>
        <p:spPr>
          <a:xfrm>
            <a:off x="1199597" y="1837266"/>
            <a:ext cx="9792805" cy="1591733"/>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de-DE"/>
          </a:p>
        </p:txBody>
      </p:sp>
      <p:sp>
        <p:nvSpPr>
          <p:cNvPr id="2" name="Datumsplatzhalter 1">
            <a:extLst>
              <a:ext uri="{FF2B5EF4-FFF2-40B4-BE49-F238E27FC236}">
                <a16:creationId xmlns:a16="http://schemas.microsoft.com/office/drawing/2014/main" id="{969C8DDE-3A22-41DB-8555-6E671E3899F3}"/>
              </a:ext>
            </a:extLst>
          </p:cNvPr>
          <p:cNvSpPr>
            <a:spLocks noGrp="1"/>
          </p:cNvSpPr>
          <p:nvPr>
            <p:ph type="dt" sz="half" idx="10"/>
          </p:nvPr>
        </p:nvSpPr>
        <p:spPr/>
        <p:txBody>
          <a:bodyPr/>
          <a:lstStyle/>
          <a:p>
            <a:fld id="{26AE6C78-75E2-7A4D-9F48-C09D3C755798}" type="datetime1">
              <a:rPr lang="de-DE" smtClean="0"/>
              <a:t>17.11.2025</a:t>
            </a:fld>
            <a:endParaRPr lang="de-DE"/>
          </a:p>
        </p:txBody>
      </p:sp>
      <p:sp>
        <p:nvSpPr>
          <p:cNvPr id="3" name="Fußzeilenplatzhalter 2">
            <a:extLst>
              <a:ext uri="{FF2B5EF4-FFF2-40B4-BE49-F238E27FC236}">
                <a16:creationId xmlns:a16="http://schemas.microsoft.com/office/drawing/2014/main" id="{FDC5702F-AB2C-4503-8874-3E2FB71D5267}"/>
              </a:ext>
            </a:extLst>
          </p:cNvPr>
          <p:cNvSpPr>
            <a:spLocks noGrp="1"/>
          </p:cNvSpPr>
          <p:nvPr>
            <p:ph type="ftr" sz="quarter" idx="11"/>
          </p:nvPr>
        </p:nvSpPr>
        <p:spPr/>
        <p:txBody>
          <a:bodyPr/>
          <a:lstStyle/>
          <a:p>
            <a:r>
              <a:rPr lang="de-DE" dirty="0"/>
              <a:t>Regionalbüro Vernetzte Beratung ekhn2030 – Zusammenlegung der Verwaltungen  </a:t>
            </a:r>
          </a:p>
        </p:txBody>
      </p:sp>
      <p:sp>
        <p:nvSpPr>
          <p:cNvPr id="4" name="Foliennummernplatzhalter 3">
            <a:extLst>
              <a:ext uri="{FF2B5EF4-FFF2-40B4-BE49-F238E27FC236}">
                <a16:creationId xmlns:a16="http://schemas.microsoft.com/office/drawing/2014/main" id="{6138E76A-5EA4-434C-BE87-E54E8EF2BA7A}"/>
              </a:ext>
            </a:extLst>
          </p:cNvPr>
          <p:cNvSpPr>
            <a:spLocks noGrp="1"/>
          </p:cNvSpPr>
          <p:nvPr>
            <p:ph type="sldNum" sz="quarter" idx="12"/>
          </p:nvPr>
        </p:nvSpPr>
        <p:spPr/>
        <p:txBody>
          <a:bodyPr/>
          <a:lstStyle/>
          <a:p>
            <a:fld id="{34C08C65-C44F-5241-9F0C-E5FE67D34E39}" type="slidenum">
              <a:rPr lang="de-DE" smtClean="0"/>
              <a:t>5</a:t>
            </a:fld>
            <a:endParaRPr lang="de-DE"/>
          </a:p>
        </p:txBody>
      </p:sp>
      <p:sp>
        <p:nvSpPr>
          <p:cNvPr id="5" name="Titel 4">
            <a:extLst>
              <a:ext uri="{FF2B5EF4-FFF2-40B4-BE49-F238E27FC236}">
                <a16:creationId xmlns:a16="http://schemas.microsoft.com/office/drawing/2014/main" id="{E7B24DCE-9294-4F08-9E26-ACB716C657E8}"/>
              </a:ext>
            </a:extLst>
          </p:cNvPr>
          <p:cNvSpPr>
            <a:spLocks noGrp="1"/>
          </p:cNvSpPr>
          <p:nvPr>
            <p:ph type="title"/>
          </p:nvPr>
        </p:nvSpPr>
        <p:spPr>
          <a:xfrm>
            <a:off x="0" y="498475"/>
            <a:ext cx="12192000" cy="412751"/>
          </a:xfrm>
        </p:spPr>
        <p:txBody>
          <a:bodyPr>
            <a:normAutofit fontScale="90000"/>
          </a:bodyPr>
          <a:lstStyle/>
          <a:p>
            <a:pPr algn="ctr"/>
            <a:r>
              <a:rPr lang="de-DE" b="1" dirty="0"/>
              <a:t>Erarbeitung der inhaltlichen Zusammenarbeit im Verwaltungsteam </a:t>
            </a:r>
            <a:br>
              <a:rPr lang="de-DE" b="1" dirty="0"/>
            </a:br>
            <a:r>
              <a:rPr lang="de-DE" b="1" dirty="0"/>
              <a:t>mit dem Verkündigungsteam und dem Leitungsorgan </a:t>
            </a:r>
            <a:br>
              <a:rPr lang="de-DE" b="1" dirty="0"/>
            </a:br>
            <a:endParaRPr lang="de-DE" b="1" dirty="0"/>
          </a:p>
        </p:txBody>
      </p:sp>
      <p:sp>
        <p:nvSpPr>
          <p:cNvPr id="10" name="Textfeld 9">
            <a:extLst>
              <a:ext uri="{FF2B5EF4-FFF2-40B4-BE49-F238E27FC236}">
                <a16:creationId xmlns:a16="http://schemas.microsoft.com/office/drawing/2014/main" id="{D4B37646-7C4A-4EC9-908C-8EEF78D5A8DD}"/>
              </a:ext>
            </a:extLst>
          </p:cNvPr>
          <p:cNvSpPr txBox="1"/>
          <p:nvPr/>
        </p:nvSpPr>
        <p:spPr>
          <a:xfrm>
            <a:off x="1199597" y="1924884"/>
            <a:ext cx="9792805" cy="4247317"/>
          </a:xfrm>
          <a:prstGeom prst="rect">
            <a:avLst/>
          </a:prstGeom>
          <a:noFill/>
        </p:spPr>
        <p:txBody>
          <a:bodyPr wrap="square" rtlCol="0">
            <a:spAutoFit/>
          </a:bodyPr>
          <a:lstStyle/>
          <a:p>
            <a:pPr algn="just"/>
            <a:r>
              <a:rPr lang="de-DE" dirty="0"/>
              <a:t>In einem </a:t>
            </a:r>
            <a:r>
              <a:rPr lang="de-DE" dirty="0">
                <a:solidFill>
                  <a:schemeClr val="tx2"/>
                </a:solidFill>
              </a:rPr>
              <a:t>gemeinsamen Gemeindebüro </a:t>
            </a:r>
            <a:r>
              <a:rPr lang="de-DE" dirty="0"/>
              <a:t>werden sich die Inhalte und Abläufe der Arbeit zwangsläufig verändern und anpassen – unabhängig von der jeweiligen Rechtsform. Der Umfang und die Art dieser Veränderungen können sich zwar je nach Rechtsform unterscheiden, eine Anpassung der bisherigen Arbeitsweisen wird jedoch in jedem Fall erforderlich sein. Außerdem wird die digitale Zusammenarbeit künftig mehr im Vordergrund stehen.</a:t>
            </a:r>
          </a:p>
          <a:p>
            <a:pPr algn="just"/>
            <a:endParaRPr lang="de-DE" dirty="0"/>
          </a:p>
          <a:p>
            <a:pPr algn="just"/>
            <a:endParaRPr lang="de-DE" dirty="0"/>
          </a:p>
          <a:p>
            <a:pPr marL="285750" indent="-285750">
              <a:buFont typeface="Wingdings" panose="05000000000000000000" pitchFamily="2" charset="2"/>
              <a:buChar char="§"/>
            </a:pPr>
            <a:r>
              <a:rPr lang="de-DE" dirty="0">
                <a:solidFill>
                  <a:schemeClr val="tx2"/>
                </a:solidFill>
              </a:rPr>
              <a:t>Erfahrungsgemäß sind regelmäßige Dienst- und Verwaltungsbesprechungen für eine </a:t>
            </a:r>
            <a:br>
              <a:rPr lang="de-DE" dirty="0">
                <a:solidFill>
                  <a:schemeClr val="tx2"/>
                </a:solidFill>
              </a:rPr>
            </a:br>
            <a:r>
              <a:rPr lang="de-DE" dirty="0">
                <a:solidFill>
                  <a:schemeClr val="tx2"/>
                </a:solidFill>
              </a:rPr>
              <a:t>gelingende Zusammenarbeit besonders zu Beginn unerlässlich</a:t>
            </a:r>
          </a:p>
          <a:p>
            <a:pPr marL="285750" indent="-285750">
              <a:buFont typeface="Wingdings" panose="05000000000000000000" pitchFamily="2" charset="2"/>
              <a:buChar char="§"/>
            </a:pPr>
            <a:endParaRPr lang="de-DE" dirty="0">
              <a:solidFill>
                <a:schemeClr val="tx2"/>
              </a:solidFill>
            </a:endParaRPr>
          </a:p>
          <a:p>
            <a:pPr marL="285750" indent="-285750">
              <a:buFont typeface="Wingdings" panose="05000000000000000000" pitchFamily="2" charset="2"/>
              <a:buChar char="§"/>
            </a:pPr>
            <a:r>
              <a:rPr lang="de-DE" dirty="0">
                <a:solidFill>
                  <a:schemeClr val="tx2"/>
                </a:solidFill>
              </a:rPr>
              <a:t>Eine offene Kommunikation aller Beteiligten erleichtert die neue Kommunikationsstruktur, besonders im Finden gemeinsamer Abläufe.</a:t>
            </a:r>
          </a:p>
          <a:p>
            <a:pPr marL="285750" indent="-285750">
              <a:buFont typeface="Wingdings" panose="05000000000000000000" pitchFamily="2" charset="2"/>
              <a:buChar char="§"/>
            </a:pPr>
            <a:endParaRPr lang="de-DE" dirty="0">
              <a:solidFill>
                <a:schemeClr val="tx2"/>
              </a:solidFill>
            </a:endParaRPr>
          </a:p>
          <a:p>
            <a:pPr marL="285750" indent="-285750">
              <a:buFont typeface="Wingdings" panose="05000000000000000000" pitchFamily="2" charset="2"/>
              <a:buChar char="§"/>
            </a:pPr>
            <a:r>
              <a:rPr lang="de-DE" dirty="0">
                <a:solidFill>
                  <a:schemeClr val="tx2"/>
                </a:solidFill>
              </a:rPr>
              <a:t>Eine freundliche Fehlerkultur macht das Arbeiten für alle leichter.</a:t>
            </a:r>
          </a:p>
          <a:p>
            <a:pPr marL="285750" indent="-285750" algn="just">
              <a:buFont typeface="Arial" panose="020B0604020202020204" pitchFamily="34" charset="0"/>
              <a:buChar char="•"/>
            </a:pPr>
            <a:endParaRPr lang="de-DE" dirty="0"/>
          </a:p>
        </p:txBody>
      </p:sp>
      <p:pic>
        <p:nvPicPr>
          <p:cNvPr id="13" name="Grafik 12">
            <a:hlinkClick r:id="rId2"/>
            <a:extLst>
              <a:ext uri="{FF2B5EF4-FFF2-40B4-BE49-F238E27FC236}">
                <a16:creationId xmlns:a16="http://schemas.microsoft.com/office/drawing/2014/main" id="{A524B73C-40AA-43C2-B614-3DCD2289E14A}"/>
              </a:ext>
            </a:extLst>
          </p:cNvPr>
          <p:cNvPicPr>
            <a:picLocks noChangeAspect="1"/>
          </p:cNvPicPr>
          <p:nvPr/>
        </p:nvPicPr>
        <p:blipFill>
          <a:blip r:embed="rId3">
            <a:duotone>
              <a:schemeClr val="accent1">
                <a:shade val="45000"/>
                <a:satMod val="135000"/>
              </a:schemeClr>
              <a:prstClr val="white"/>
            </a:duotone>
          </a:blip>
          <a:stretch>
            <a:fillRect/>
          </a:stretch>
        </p:blipFill>
        <p:spPr>
          <a:xfrm>
            <a:off x="10276614" y="4334933"/>
            <a:ext cx="1837268" cy="1837268"/>
          </a:xfrm>
          <a:prstGeom prst="rect">
            <a:avLst/>
          </a:prstGeom>
        </p:spPr>
      </p:pic>
    </p:spTree>
    <p:extLst>
      <p:ext uri="{BB962C8B-B14F-4D97-AF65-F5344CB8AC3E}">
        <p14:creationId xmlns:p14="http://schemas.microsoft.com/office/powerpoint/2010/main" val="133087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69C8DDE-3A22-41DB-8555-6E671E3899F3}"/>
              </a:ext>
            </a:extLst>
          </p:cNvPr>
          <p:cNvSpPr>
            <a:spLocks noGrp="1"/>
          </p:cNvSpPr>
          <p:nvPr>
            <p:ph type="dt" sz="half" idx="10"/>
          </p:nvPr>
        </p:nvSpPr>
        <p:spPr/>
        <p:txBody>
          <a:bodyPr/>
          <a:lstStyle/>
          <a:p>
            <a:fld id="{26AE6C78-75E2-7A4D-9F48-C09D3C755798}" type="datetime1">
              <a:rPr lang="de-DE" smtClean="0"/>
              <a:t>17.11.2025</a:t>
            </a:fld>
            <a:endParaRPr lang="de-DE"/>
          </a:p>
        </p:txBody>
      </p:sp>
      <p:sp>
        <p:nvSpPr>
          <p:cNvPr id="3" name="Fußzeilenplatzhalter 2">
            <a:extLst>
              <a:ext uri="{FF2B5EF4-FFF2-40B4-BE49-F238E27FC236}">
                <a16:creationId xmlns:a16="http://schemas.microsoft.com/office/drawing/2014/main" id="{FDC5702F-AB2C-4503-8874-3E2FB71D5267}"/>
              </a:ext>
            </a:extLst>
          </p:cNvPr>
          <p:cNvSpPr>
            <a:spLocks noGrp="1"/>
          </p:cNvSpPr>
          <p:nvPr>
            <p:ph type="ftr" sz="quarter" idx="11"/>
          </p:nvPr>
        </p:nvSpPr>
        <p:spPr/>
        <p:txBody>
          <a:bodyPr/>
          <a:lstStyle/>
          <a:p>
            <a:r>
              <a:rPr lang="de-DE" dirty="0"/>
              <a:t>Regionalbüro Vernetzte Beratung ekhn2030 – Zusammenlegung der Verwaltungen  </a:t>
            </a:r>
          </a:p>
        </p:txBody>
      </p:sp>
      <p:sp>
        <p:nvSpPr>
          <p:cNvPr id="4" name="Foliennummernplatzhalter 3">
            <a:extLst>
              <a:ext uri="{FF2B5EF4-FFF2-40B4-BE49-F238E27FC236}">
                <a16:creationId xmlns:a16="http://schemas.microsoft.com/office/drawing/2014/main" id="{6138E76A-5EA4-434C-BE87-E54E8EF2BA7A}"/>
              </a:ext>
            </a:extLst>
          </p:cNvPr>
          <p:cNvSpPr>
            <a:spLocks noGrp="1"/>
          </p:cNvSpPr>
          <p:nvPr>
            <p:ph type="sldNum" sz="quarter" idx="12"/>
          </p:nvPr>
        </p:nvSpPr>
        <p:spPr/>
        <p:txBody>
          <a:bodyPr/>
          <a:lstStyle/>
          <a:p>
            <a:fld id="{34C08C65-C44F-5241-9F0C-E5FE67D34E39}" type="slidenum">
              <a:rPr lang="de-DE" smtClean="0"/>
              <a:t>6</a:t>
            </a:fld>
            <a:endParaRPr lang="de-DE"/>
          </a:p>
        </p:txBody>
      </p:sp>
      <p:sp>
        <p:nvSpPr>
          <p:cNvPr id="5" name="Titel 4">
            <a:extLst>
              <a:ext uri="{FF2B5EF4-FFF2-40B4-BE49-F238E27FC236}">
                <a16:creationId xmlns:a16="http://schemas.microsoft.com/office/drawing/2014/main" id="{E7B24DCE-9294-4F08-9E26-ACB716C657E8}"/>
              </a:ext>
            </a:extLst>
          </p:cNvPr>
          <p:cNvSpPr>
            <a:spLocks noGrp="1"/>
          </p:cNvSpPr>
          <p:nvPr>
            <p:ph type="title"/>
          </p:nvPr>
        </p:nvSpPr>
        <p:spPr>
          <a:xfrm>
            <a:off x="422695" y="498475"/>
            <a:ext cx="11490384" cy="412751"/>
          </a:xfrm>
        </p:spPr>
        <p:txBody>
          <a:bodyPr>
            <a:normAutofit fontScale="90000"/>
          </a:bodyPr>
          <a:lstStyle/>
          <a:p>
            <a:pPr algn="ctr"/>
            <a:r>
              <a:rPr lang="de-DE" dirty="0"/>
              <a:t>Erarbeitung der inhaltlichen Zusammenarbeit im 	Verwaltungsteam </a:t>
            </a:r>
            <a:br>
              <a:rPr lang="de-DE" dirty="0"/>
            </a:br>
            <a:r>
              <a:rPr lang="de-DE" dirty="0"/>
              <a:t>mit dem Verkündigungsteam und dem Leitungsorgan </a:t>
            </a:r>
            <a:br>
              <a:rPr lang="de-DE" dirty="0"/>
            </a:br>
            <a:endParaRPr lang="de-DE" dirty="0"/>
          </a:p>
        </p:txBody>
      </p:sp>
      <p:graphicFrame>
        <p:nvGraphicFramePr>
          <p:cNvPr id="7" name="Diagramm 6">
            <a:extLst>
              <a:ext uri="{FF2B5EF4-FFF2-40B4-BE49-F238E27FC236}">
                <a16:creationId xmlns:a16="http://schemas.microsoft.com/office/drawing/2014/main" id="{321B6112-C4BB-4D58-8B83-0E3D58D1725C}"/>
              </a:ext>
            </a:extLst>
          </p:cNvPr>
          <p:cNvGraphicFramePr/>
          <p:nvPr>
            <p:extLst>
              <p:ext uri="{D42A27DB-BD31-4B8C-83A1-F6EECF244321}">
                <p14:modId xmlns:p14="http://schemas.microsoft.com/office/powerpoint/2010/main" val="2295135014"/>
              </p:ext>
            </p:extLst>
          </p:nvPr>
        </p:nvGraphicFramePr>
        <p:xfrm>
          <a:off x="1089109" y="2151423"/>
          <a:ext cx="9792805" cy="4216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extfeld 9">
            <a:extLst>
              <a:ext uri="{FF2B5EF4-FFF2-40B4-BE49-F238E27FC236}">
                <a16:creationId xmlns:a16="http://schemas.microsoft.com/office/drawing/2014/main" id="{D4B37646-7C4A-4EC9-908C-8EEF78D5A8DD}"/>
              </a:ext>
            </a:extLst>
          </p:cNvPr>
          <p:cNvSpPr txBox="1"/>
          <p:nvPr/>
        </p:nvSpPr>
        <p:spPr>
          <a:xfrm>
            <a:off x="1089109" y="1807241"/>
            <a:ext cx="9792805" cy="923330"/>
          </a:xfrm>
          <a:prstGeom prst="rect">
            <a:avLst/>
          </a:prstGeom>
          <a:noFill/>
        </p:spPr>
        <p:txBody>
          <a:bodyPr wrap="square" rtlCol="0">
            <a:spAutoFit/>
          </a:bodyPr>
          <a:lstStyle/>
          <a:p>
            <a:pPr algn="just"/>
            <a:r>
              <a:rPr lang="de-DE" dirty="0"/>
              <a:t>Um diesen Prozess zu unterstützen, finden Sie auf der </a:t>
            </a:r>
            <a:r>
              <a:rPr lang="de-DE" dirty="0">
                <a:hlinkClick r:id="rId7"/>
              </a:rPr>
              <a:t>Website der Verwaltungszusammenlegung</a:t>
            </a:r>
            <a:r>
              <a:rPr lang="de-DE" dirty="0"/>
              <a:t> verschiedene hilfreiche Tools und Vorlagen, unter anderem:</a:t>
            </a:r>
          </a:p>
          <a:p>
            <a:pPr algn="just"/>
            <a:endParaRPr lang="de-DE" dirty="0"/>
          </a:p>
        </p:txBody>
      </p:sp>
      <p:pic>
        <p:nvPicPr>
          <p:cNvPr id="11" name="Grafik 10">
            <a:extLst>
              <a:ext uri="{FF2B5EF4-FFF2-40B4-BE49-F238E27FC236}">
                <a16:creationId xmlns:a16="http://schemas.microsoft.com/office/drawing/2014/main" id="{F7F10C97-FAB3-4905-88F4-B56FEE13A360}"/>
              </a:ext>
            </a:extLst>
          </p:cNvPr>
          <p:cNvPicPr>
            <a:picLocks noChangeAspect="1"/>
          </p:cNvPicPr>
          <p:nvPr/>
        </p:nvPicPr>
        <p:blipFill>
          <a:blip r:embed="rId8"/>
          <a:stretch>
            <a:fillRect/>
          </a:stretch>
        </p:blipFill>
        <p:spPr>
          <a:xfrm rot="15322913">
            <a:off x="10681546" y="1748384"/>
            <a:ext cx="656425" cy="664681"/>
          </a:xfrm>
          <a:prstGeom prst="rect">
            <a:avLst/>
          </a:prstGeom>
        </p:spPr>
      </p:pic>
    </p:spTree>
    <p:extLst>
      <p:ext uri="{BB962C8B-B14F-4D97-AF65-F5344CB8AC3E}">
        <p14:creationId xmlns:p14="http://schemas.microsoft.com/office/powerpoint/2010/main" val="1935705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F40D26B-33B4-40DA-BB96-F21607079EFA}"/>
              </a:ext>
            </a:extLst>
          </p:cNvPr>
          <p:cNvSpPr>
            <a:spLocks noGrp="1"/>
          </p:cNvSpPr>
          <p:nvPr>
            <p:ph type="dt" sz="half" idx="10"/>
          </p:nvPr>
        </p:nvSpPr>
        <p:spPr/>
        <p:txBody>
          <a:bodyPr/>
          <a:lstStyle/>
          <a:p>
            <a:fld id="{26AE6C78-75E2-7A4D-9F48-C09D3C755798}" type="datetime1">
              <a:rPr lang="de-DE" smtClean="0"/>
              <a:t>17.11.2025</a:t>
            </a:fld>
            <a:endParaRPr lang="de-DE"/>
          </a:p>
        </p:txBody>
      </p:sp>
      <p:sp>
        <p:nvSpPr>
          <p:cNvPr id="3" name="Fußzeilenplatzhalter 2">
            <a:extLst>
              <a:ext uri="{FF2B5EF4-FFF2-40B4-BE49-F238E27FC236}">
                <a16:creationId xmlns:a16="http://schemas.microsoft.com/office/drawing/2014/main" id="{6964DDDC-86FC-403E-9978-178410378094}"/>
              </a:ext>
            </a:extLst>
          </p:cNvPr>
          <p:cNvSpPr>
            <a:spLocks noGrp="1"/>
          </p:cNvSpPr>
          <p:nvPr>
            <p:ph type="ftr" sz="quarter" idx="11"/>
          </p:nvPr>
        </p:nvSpPr>
        <p:spPr/>
        <p:txBody>
          <a:bodyPr/>
          <a:lstStyle/>
          <a:p>
            <a:r>
              <a:rPr lang="de-DE" dirty="0"/>
              <a:t>Regionalbüro Vernetzte Beratung ekhn2030 – Zusammenlegung der Verwaltungen  </a:t>
            </a:r>
          </a:p>
        </p:txBody>
      </p:sp>
      <p:sp>
        <p:nvSpPr>
          <p:cNvPr id="4" name="Foliennummernplatzhalter 3">
            <a:extLst>
              <a:ext uri="{FF2B5EF4-FFF2-40B4-BE49-F238E27FC236}">
                <a16:creationId xmlns:a16="http://schemas.microsoft.com/office/drawing/2014/main" id="{E921BCF9-76D3-43CC-B036-8A866B026E57}"/>
              </a:ext>
            </a:extLst>
          </p:cNvPr>
          <p:cNvSpPr>
            <a:spLocks noGrp="1"/>
          </p:cNvSpPr>
          <p:nvPr>
            <p:ph type="sldNum" sz="quarter" idx="12"/>
          </p:nvPr>
        </p:nvSpPr>
        <p:spPr/>
        <p:txBody>
          <a:bodyPr/>
          <a:lstStyle/>
          <a:p>
            <a:fld id="{34C08C65-C44F-5241-9F0C-E5FE67D34E39}" type="slidenum">
              <a:rPr lang="de-DE" smtClean="0"/>
              <a:t>7</a:t>
            </a:fld>
            <a:endParaRPr lang="de-DE"/>
          </a:p>
        </p:txBody>
      </p:sp>
      <p:sp>
        <p:nvSpPr>
          <p:cNvPr id="5" name="Titel 4">
            <a:extLst>
              <a:ext uri="{FF2B5EF4-FFF2-40B4-BE49-F238E27FC236}">
                <a16:creationId xmlns:a16="http://schemas.microsoft.com/office/drawing/2014/main" id="{C76D51F1-4C25-464F-8AE4-CF29F1623744}"/>
              </a:ext>
            </a:extLst>
          </p:cNvPr>
          <p:cNvSpPr>
            <a:spLocks noGrp="1"/>
          </p:cNvSpPr>
          <p:nvPr>
            <p:ph type="title"/>
          </p:nvPr>
        </p:nvSpPr>
        <p:spPr/>
        <p:txBody>
          <a:bodyPr>
            <a:normAutofit fontScale="90000"/>
          </a:bodyPr>
          <a:lstStyle/>
          <a:p>
            <a:r>
              <a:rPr lang="de-DE" dirty="0"/>
              <a:t>Unterstützungsangebote</a:t>
            </a:r>
          </a:p>
        </p:txBody>
      </p:sp>
      <p:graphicFrame>
        <p:nvGraphicFramePr>
          <p:cNvPr id="7" name="Inhaltsplatzhalter 6">
            <a:extLst>
              <a:ext uri="{FF2B5EF4-FFF2-40B4-BE49-F238E27FC236}">
                <a16:creationId xmlns:a16="http://schemas.microsoft.com/office/drawing/2014/main" id="{AADF4BCD-1F4B-4CCD-BDF9-551762564C2D}"/>
              </a:ext>
            </a:extLst>
          </p:cNvPr>
          <p:cNvGraphicFramePr>
            <a:graphicFrameLocks noGrp="1"/>
          </p:cNvGraphicFramePr>
          <p:nvPr>
            <p:ph sz="half" idx="15"/>
            <p:extLst>
              <p:ext uri="{D42A27DB-BD31-4B8C-83A1-F6EECF244321}">
                <p14:modId xmlns:p14="http://schemas.microsoft.com/office/powerpoint/2010/main" val="58386174"/>
              </p:ext>
            </p:extLst>
          </p:nvPr>
        </p:nvGraphicFramePr>
        <p:xfrm>
          <a:off x="838200" y="1303867"/>
          <a:ext cx="10539413" cy="47074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Grafik 8">
            <a:hlinkClick r:id="rId7"/>
            <a:extLst>
              <a:ext uri="{FF2B5EF4-FFF2-40B4-BE49-F238E27FC236}">
                <a16:creationId xmlns:a16="http://schemas.microsoft.com/office/drawing/2014/main" id="{16CFF8B8-117D-4FD5-AB7F-AB4E2E95F6FC}"/>
              </a:ext>
            </a:extLst>
          </p:cNvPr>
          <p:cNvPicPr>
            <a:picLocks noChangeAspect="1"/>
          </p:cNvPicPr>
          <p:nvPr/>
        </p:nvPicPr>
        <p:blipFill>
          <a:blip r:embed="rId8">
            <a:duotone>
              <a:schemeClr val="accent1">
                <a:shade val="45000"/>
                <a:satMod val="135000"/>
              </a:schemeClr>
              <a:prstClr val="white"/>
            </a:duotone>
          </a:blip>
          <a:stretch>
            <a:fillRect/>
          </a:stretch>
        </p:blipFill>
        <p:spPr>
          <a:xfrm rot="3897444">
            <a:off x="9885469" y="-195404"/>
            <a:ext cx="1800507" cy="1800507"/>
          </a:xfrm>
          <a:prstGeom prst="rect">
            <a:avLst/>
          </a:prstGeom>
        </p:spPr>
      </p:pic>
      <p:pic>
        <p:nvPicPr>
          <p:cNvPr id="8" name="Grafik 7">
            <a:extLst>
              <a:ext uri="{FF2B5EF4-FFF2-40B4-BE49-F238E27FC236}">
                <a16:creationId xmlns:a16="http://schemas.microsoft.com/office/drawing/2014/main" id="{3A56DD58-364B-4C22-AE17-A9FBBC7548FF}"/>
              </a:ext>
            </a:extLst>
          </p:cNvPr>
          <p:cNvPicPr>
            <a:picLocks noChangeAspect="1"/>
          </p:cNvPicPr>
          <p:nvPr/>
        </p:nvPicPr>
        <p:blipFill>
          <a:blip r:embed="rId9">
            <a:lum bright="70000" contrast="-70000"/>
          </a:blip>
          <a:stretch>
            <a:fillRect/>
          </a:stretch>
        </p:blipFill>
        <p:spPr>
          <a:xfrm rot="15407675">
            <a:off x="1967859" y="2572696"/>
            <a:ext cx="434047" cy="439506"/>
          </a:xfrm>
          <a:prstGeom prst="rect">
            <a:avLst/>
          </a:prstGeom>
        </p:spPr>
      </p:pic>
      <p:pic>
        <p:nvPicPr>
          <p:cNvPr id="10" name="Grafik 9">
            <a:extLst>
              <a:ext uri="{FF2B5EF4-FFF2-40B4-BE49-F238E27FC236}">
                <a16:creationId xmlns:a16="http://schemas.microsoft.com/office/drawing/2014/main" id="{F102BA76-47F0-4642-881C-597BE0179986}"/>
              </a:ext>
            </a:extLst>
          </p:cNvPr>
          <p:cNvPicPr>
            <a:picLocks noChangeAspect="1"/>
          </p:cNvPicPr>
          <p:nvPr/>
        </p:nvPicPr>
        <p:blipFill>
          <a:blip r:embed="rId9"/>
          <a:stretch>
            <a:fillRect/>
          </a:stretch>
        </p:blipFill>
        <p:spPr>
          <a:xfrm rot="15407675">
            <a:off x="3322959" y="3062910"/>
            <a:ext cx="432411" cy="437850"/>
          </a:xfrm>
          <a:prstGeom prst="rect">
            <a:avLst/>
          </a:prstGeom>
        </p:spPr>
      </p:pic>
      <p:pic>
        <p:nvPicPr>
          <p:cNvPr id="11" name="Grafik 10">
            <a:extLst>
              <a:ext uri="{FF2B5EF4-FFF2-40B4-BE49-F238E27FC236}">
                <a16:creationId xmlns:a16="http://schemas.microsoft.com/office/drawing/2014/main" id="{3B306596-4DDA-49D8-9FCF-F50ADD05E302}"/>
              </a:ext>
            </a:extLst>
          </p:cNvPr>
          <p:cNvPicPr>
            <a:picLocks noChangeAspect="1"/>
          </p:cNvPicPr>
          <p:nvPr/>
        </p:nvPicPr>
        <p:blipFill>
          <a:blip r:embed="rId9"/>
          <a:stretch>
            <a:fillRect/>
          </a:stretch>
        </p:blipFill>
        <p:spPr>
          <a:xfrm>
            <a:off x="1364105" y="3827836"/>
            <a:ext cx="452678" cy="458372"/>
          </a:xfrm>
          <a:prstGeom prst="rect">
            <a:avLst/>
          </a:prstGeom>
        </p:spPr>
      </p:pic>
      <p:pic>
        <p:nvPicPr>
          <p:cNvPr id="12" name="Grafik 11">
            <a:extLst>
              <a:ext uri="{FF2B5EF4-FFF2-40B4-BE49-F238E27FC236}">
                <a16:creationId xmlns:a16="http://schemas.microsoft.com/office/drawing/2014/main" id="{6BB8018C-E245-4709-8A53-7996715FC5EB}"/>
              </a:ext>
            </a:extLst>
          </p:cNvPr>
          <p:cNvPicPr>
            <a:picLocks noChangeAspect="1"/>
          </p:cNvPicPr>
          <p:nvPr/>
        </p:nvPicPr>
        <p:blipFill>
          <a:blip r:embed="rId9"/>
          <a:stretch>
            <a:fillRect/>
          </a:stretch>
        </p:blipFill>
        <p:spPr>
          <a:xfrm rot="15407675">
            <a:off x="4767529" y="3806965"/>
            <a:ext cx="493902" cy="500115"/>
          </a:xfrm>
          <a:prstGeom prst="rect">
            <a:avLst/>
          </a:prstGeom>
        </p:spPr>
      </p:pic>
    </p:spTree>
    <p:extLst>
      <p:ext uri="{BB962C8B-B14F-4D97-AF65-F5344CB8AC3E}">
        <p14:creationId xmlns:p14="http://schemas.microsoft.com/office/powerpoint/2010/main" val="3787610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F40D26B-33B4-40DA-BB96-F21607079EFA}"/>
              </a:ext>
            </a:extLst>
          </p:cNvPr>
          <p:cNvSpPr>
            <a:spLocks noGrp="1"/>
          </p:cNvSpPr>
          <p:nvPr>
            <p:ph type="dt" sz="half" idx="10"/>
          </p:nvPr>
        </p:nvSpPr>
        <p:spPr/>
        <p:txBody>
          <a:bodyPr/>
          <a:lstStyle/>
          <a:p>
            <a:fld id="{26AE6C78-75E2-7A4D-9F48-C09D3C755798}" type="datetime1">
              <a:rPr lang="de-DE" smtClean="0"/>
              <a:t>17.11.2025</a:t>
            </a:fld>
            <a:endParaRPr lang="de-DE"/>
          </a:p>
        </p:txBody>
      </p:sp>
      <p:sp>
        <p:nvSpPr>
          <p:cNvPr id="3" name="Fußzeilenplatzhalter 2">
            <a:extLst>
              <a:ext uri="{FF2B5EF4-FFF2-40B4-BE49-F238E27FC236}">
                <a16:creationId xmlns:a16="http://schemas.microsoft.com/office/drawing/2014/main" id="{6964DDDC-86FC-403E-9978-178410378094}"/>
              </a:ext>
            </a:extLst>
          </p:cNvPr>
          <p:cNvSpPr>
            <a:spLocks noGrp="1"/>
          </p:cNvSpPr>
          <p:nvPr>
            <p:ph type="ftr" sz="quarter" idx="11"/>
          </p:nvPr>
        </p:nvSpPr>
        <p:spPr/>
        <p:txBody>
          <a:bodyPr/>
          <a:lstStyle/>
          <a:p>
            <a:r>
              <a:rPr lang="de-DE" dirty="0"/>
              <a:t>Regionalbüro Vernetzte Beratung ekhn2030 – Zusammenlegung der Verwaltungen  </a:t>
            </a:r>
          </a:p>
        </p:txBody>
      </p:sp>
      <p:sp>
        <p:nvSpPr>
          <p:cNvPr id="4" name="Foliennummernplatzhalter 3">
            <a:extLst>
              <a:ext uri="{FF2B5EF4-FFF2-40B4-BE49-F238E27FC236}">
                <a16:creationId xmlns:a16="http://schemas.microsoft.com/office/drawing/2014/main" id="{E921BCF9-76D3-43CC-B036-8A866B026E57}"/>
              </a:ext>
            </a:extLst>
          </p:cNvPr>
          <p:cNvSpPr>
            <a:spLocks noGrp="1"/>
          </p:cNvSpPr>
          <p:nvPr>
            <p:ph type="sldNum" sz="quarter" idx="12"/>
          </p:nvPr>
        </p:nvSpPr>
        <p:spPr/>
        <p:txBody>
          <a:bodyPr/>
          <a:lstStyle/>
          <a:p>
            <a:fld id="{34C08C65-C44F-5241-9F0C-E5FE67D34E39}" type="slidenum">
              <a:rPr lang="de-DE" smtClean="0"/>
              <a:t>8</a:t>
            </a:fld>
            <a:endParaRPr lang="de-DE"/>
          </a:p>
        </p:txBody>
      </p:sp>
      <p:sp>
        <p:nvSpPr>
          <p:cNvPr id="5" name="Titel 4">
            <a:extLst>
              <a:ext uri="{FF2B5EF4-FFF2-40B4-BE49-F238E27FC236}">
                <a16:creationId xmlns:a16="http://schemas.microsoft.com/office/drawing/2014/main" id="{C76D51F1-4C25-464F-8AE4-CF29F1623744}"/>
              </a:ext>
            </a:extLst>
          </p:cNvPr>
          <p:cNvSpPr>
            <a:spLocks noGrp="1"/>
          </p:cNvSpPr>
          <p:nvPr>
            <p:ph type="title"/>
          </p:nvPr>
        </p:nvSpPr>
        <p:spPr/>
        <p:txBody>
          <a:bodyPr>
            <a:normAutofit fontScale="90000"/>
          </a:bodyPr>
          <a:lstStyle/>
          <a:p>
            <a:r>
              <a:rPr lang="de-DE" b="1" dirty="0"/>
              <a:t>Unterstützungsangebote</a:t>
            </a:r>
          </a:p>
        </p:txBody>
      </p:sp>
      <p:sp>
        <p:nvSpPr>
          <p:cNvPr id="6" name="Inhaltsplatzhalter 5">
            <a:extLst>
              <a:ext uri="{FF2B5EF4-FFF2-40B4-BE49-F238E27FC236}">
                <a16:creationId xmlns:a16="http://schemas.microsoft.com/office/drawing/2014/main" id="{05C17D58-8EBC-472E-AE48-2C8CF539E1E9}"/>
              </a:ext>
            </a:extLst>
          </p:cNvPr>
          <p:cNvSpPr>
            <a:spLocks noGrp="1"/>
          </p:cNvSpPr>
          <p:nvPr>
            <p:ph sz="half" idx="15"/>
          </p:nvPr>
        </p:nvSpPr>
        <p:spPr>
          <a:xfrm>
            <a:off x="838200" y="1027113"/>
            <a:ext cx="10538885" cy="1591732"/>
          </a:xfrm>
          <a:ln/>
        </p:spPr>
        <p:style>
          <a:lnRef idx="1">
            <a:schemeClr val="accent6"/>
          </a:lnRef>
          <a:fillRef idx="3">
            <a:schemeClr val="accent6"/>
          </a:fillRef>
          <a:effectRef idx="2">
            <a:schemeClr val="accent6"/>
          </a:effectRef>
          <a:fontRef idx="minor">
            <a:schemeClr val="lt1"/>
          </a:fontRef>
        </p:style>
        <p:txBody>
          <a:bodyPr>
            <a:normAutofit/>
          </a:bodyPr>
          <a:lstStyle/>
          <a:p>
            <a:pPr algn="ctr"/>
            <a:endParaRPr lang="de-DE" dirty="0"/>
          </a:p>
          <a:p>
            <a:pPr algn="ctr"/>
            <a:r>
              <a:rPr lang="de-DE" dirty="0">
                <a:solidFill>
                  <a:schemeClr val="tx2"/>
                </a:solidFill>
              </a:rPr>
              <a:t>Für allgemeine Fragen und Anliegen zur Verwaltungszusammenlegung nutzen Sie bitte die E-Mail-Adresse:   </a:t>
            </a:r>
          </a:p>
          <a:p>
            <a:pPr algn="ctr"/>
            <a:r>
              <a:rPr lang="de-DE" dirty="0"/>
              <a:t> </a:t>
            </a:r>
            <a:br>
              <a:rPr lang="de-DE" dirty="0"/>
            </a:br>
            <a:r>
              <a:rPr lang="de-DE" sz="2000" b="1" u="sng" dirty="0">
                <a:hlinkClick r:id="rId2" tooltip="Mail"/>
              </a:rPr>
              <a:t>Verwaltungszusammenlegung@ekhn.de</a:t>
            </a:r>
            <a:endParaRPr lang="de-DE" sz="2000" b="1" u="sng" dirty="0"/>
          </a:p>
          <a:p>
            <a:pPr algn="ctr"/>
            <a:endParaRPr lang="de-DE" b="1" u="sng" dirty="0"/>
          </a:p>
          <a:p>
            <a:endParaRPr lang="de-DE" dirty="0"/>
          </a:p>
        </p:txBody>
      </p:sp>
      <p:sp>
        <p:nvSpPr>
          <p:cNvPr id="8" name="Textfeld 7">
            <a:extLst>
              <a:ext uri="{FF2B5EF4-FFF2-40B4-BE49-F238E27FC236}">
                <a16:creationId xmlns:a16="http://schemas.microsoft.com/office/drawing/2014/main" id="{0EF416D3-E142-4DA2-BB15-2AB56091271C}"/>
              </a:ext>
            </a:extLst>
          </p:cNvPr>
          <p:cNvSpPr txBox="1"/>
          <p:nvPr/>
        </p:nvSpPr>
        <p:spPr>
          <a:xfrm>
            <a:off x="838200" y="2735321"/>
            <a:ext cx="7994744" cy="2862322"/>
          </a:xfrm>
          <a:prstGeom prst="rect">
            <a:avLst/>
          </a:prstGeom>
          <a:noFill/>
        </p:spPr>
        <p:txBody>
          <a:bodyPr wrap="square" rtlCol="0">
            <a:spAutoFit/>
          </a:bodyPr>
          <a:lstStyle/>
          <a:p>
            <a:r>
              <a:rPr lang="de-DE" b="1" u="sng" dirty="0">
                <a:solidFill>
                  <a:schemeClr val="tx2"/>
                </a:solidFill>
              </a:rPr>
              <a:t>Konkrete Ansprechpersonen:</a:t>
            </a:r>
          </a:p>
          <a:p>
            <a:endParaRPr lang="de-DE" dirty="0"/>
          </a:p>
          <a:p>
            <a:r>
              <a:rPr lang="de-DE" dirty="0">
                <a:solidFill>
                  <a:schemeClr val="tx2"/>
                </a:solidFill>
              </a:rPr>
              <a:t>Projektfachberatung für die Zusammenlegung der Verwaltungen in der EKHN</a:t>
            </a:r>
            <a:br>
              <a:rPr lang="de-DE" dirty="0"/>
            </a:br>
            <a:endParaRPr lang="de-DE" dirty="0"/>
          </a:p>
          <a:p>
            <a:r>
              <a:rPr lang="de-DE" b="1" dirty="0"/>
              <a:t>Annerose Petry </a:t>
            </a:r>
          </a:p>
          <a:p>
            <a:r>
              <a:rPr lang="de-DE" b="1" dirty="0">
                <a:hlinkClick r:id="rId3"/>
              </a:rPr>
              <a:t>Annerose.petry@ekhn.de</a:t>
            </a:r>
            <a:r>
              <a:rPr lang="de-DE" b="1" dirty="0"/>
              <a:t> </a:t>
            </a:r>
          </a:p>
          <a:p>
            <a:endParaRPr lang="de-DE" dirty="0"/>
          </a:p>
          <a:p>
            <a:endParaRPr lang="de-DE" dirty="0"/>
          </a:p>
          <a:p>
            <a:r>
              <a:rPr lang="de-DE" b="1" dirty="0"/>
              <a:t>Larissa Kreuzer </a:t>
            </a:r>
            <a:br>
              <a:rPr lang="de-DE" b="1" dirty="0"/>
            </a:br>
            <a:r>
              <a:rPr lang="de-DE" b="1" dirty="0">
                <a:hlinkClick r:id="rId4"/>
              </a:rPr>
              <a:t>Larissa.kreuzer@ekhn.de</a:t>
            </a:r>
            <a:endParaRPr lang="de-DE" b="1" dirty="0"/>
          </a:p>
        </p:txBody>
      </p:sp>
    </p:spTree>
    <p:extLst>
      <p:ext uri="{BB962C8B-B14F-4D97-AF65-F5344CB8AC3E}">
        <p14:creationId xmlns:p14="http://schemas.microsoft.com/office/powerpoint/2010/main" val="3026151607"/>
      </p:ext>
    </p:extLst>
  </p:cSld>
  <p:clrMapOvr>
    <a:masterClrMapping/>
  </p:clrMapOvr>
</p:sld>
</file>

<file path=ppt/theme/theme1.xml><?xml version="1.0" encoding="utf-8"?>
<a:theme xmlns:a="http://schemas.openxmlformats.org/drawingml/2006/main" name="EKHN1">
  <a:themeElements>
    <a:clrScheme name="EKHN">
      <a:dk1>
        <a:srgbClr val="000000"/>
      </a:dk1>
      <a:lt1>
        <a:srgbClr val="FFFFFF"/>
      </a:lt1>
      <a:dk2>
        <a:srgbClr val="5C2483"/>
      </a:dk2>
      <a:lt2>
        <a:srgbClr val="ECE8F3"/>
      </a:lt2>
      <a:accent1>
        <a:srgbClr val="5C2483"/>
      </a:accent1>
      <a:accent2>
        <a:srgbClr val="774898"/>
      </a:accent2>
      <a:accent3>
        <a:srgbClr val="A28CBC"/>
      </a:accent3>
      <a:accent4>
        <a:srgbClr val="CFC6E0"/>
      </a:accent4>
      <a:accent5>
        <a:srgbClr val="ECE8F3"/>
      </a:accent5>
      <a:accent6>
        <a:srgbClr val="FFFFFF"/>
      </a:accent6>
      <a:hlink>
        <a:srgbClr val="5C2483"/>
      </a:hlink>
      <a:folHlink>
        <a:srgbClr val="77489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KHN1" id="{BC05470A-81F2-C845-900D-FA5E5C25D637}" vid="{4BB1EDFF-5656-A344-85DD-209B0B90634D}"/>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EKHN1</Template>
  <TotalTime>0</TotalTime>
  <Words>775</Words>
  <Application>Microsoft Office PowerPoint</Application>
  <PresentationFormat>Breitbild</PresentationFormat>
  <Paragraphs>115</Paragraphs>
  <Slides>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Calibri</vt:lpstr>
      <vt:lpstr>Wingdings</vt:lpstr>
      <vt:lpstr>EKHN1</vt:lpstr>
      <vt:lpstr>Zusammenlegung der Verwaltungen im Nachbarschaftsraum  </vt:lpstr>
      <vt:lpstr>Themen</vt:lpstr>
      <vt:lpstr>Akten- und Archivsortierung </vt:lpstr>
      <vt:lpstr>Bestandsaufnahme (Büro) und IT</vt:lpstr>
      <vt:lpstr>Erarbeitung der inhaltlichen Zusammenarbeit im Verwaltungsteam  mit dem Verkündigungsteam und dem Leitungsorgan  </vt:lpstr>
      <vt:lpstr>Erarbeitung der inhaltlichen Zusammenarbeit im  Verwaltungsteam  mit dem Verkündigungsteam und dem Leitungsorgan  </vt:lpstr>
      <vt:lpstr>Unterstützungsangebote</vt:lpstr>
      <vt:lpstr>Unterstützungsangebote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Johannes Geng</dc:creator>
  <cp:lastModifiedBy>Kreuzer, Larissa</cp:lastModifiedBy>
  <cp:revision>384</cp:revision>
  <dcterms:created xsi:type="dcterms:W3CDTF">2021-04-28T12:15:04Z</dcterms:created>
  <dcterms:modified xsi:type="dcterms:W3CDTF">2025-11-17T10:14:25Z</dcterms:modified>
</cp:coreProperties>
</file>